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6" r:id="rId2"/>
    <p:sldId id="257" r:id="rId3"/>
    <p:sldId id="266" r:id="rId4"/>
    <p:sldId id="258" r:id="rId5"/>
    <p:sldId id="267" r:id="rId6"/>
    <p:sldId id="259" r:id="rId7"/>
    <p:sldId id="281" r:id="rId8"/>
    <p:sldId id="282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ami%20Xhepa\Desktop\Kredia\Copy%20of%20kredite_sipas_rrethit_Shqip_1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ami%20Xhepa\Desktop\Kredia\Copy%20of%20kredia_individet_sipas_qellimit_gjate_2012_Shqip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100" b="0"/>
              <a:t>Loan growth, %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'kredia ne total'!$B$17</c:f>
              <c:strCache>
                <c:ptCount val="1"/>
                <c:pt idx="0">
                  <c:v>Loan growth, %</c:v>
                </c:pt>
              </c:strCache>
            </c:strRef>
          </c:tx>
          <c:marker>
            <c:symbol val="none"/>
          </c:marker>
          <c:cat>
            <c:numRef>
              <c:f>'kredia ne total'!$C$16:$P$16</c:f>
              <c:numCache>
                <c:formatCode>General</c:formatCode>
                <c:ptCount val="14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</c:numCache>
            </c:numRef>
          </c:cat>
          <c:val>
            <c:numRef>
              <c:f>'kredia ne total'!$C$17:$P$17</c:f>
              <c:numCache>
                <c:formatCode>0%</c:formatCode>
                <c:ptCount val="14"/>
                <c:pt idx="0">
                  <c:v>0.120879120879121</c:v>
                </c:pt>
                <c:pt idx="1">
                  <c:v>0.168526897938663</c:v>
                </c:pt>
                <c:pt idx="2">
                  <c:v>0.202177093193357</c:v>
                </c:pt>
                <c:pt idx="3">
                  <c:v>0.383343473748259</c:v>
                </c:pt>
                <c:pt idx="4">
                  <c:v>0.311264617613578</c:v>
                </c:pt>
                <c:pt idx="5">
                  <c:v>0.380600990470177</c:v>
                </c:pt>
                <c:pt idx="6">
                  <c:v>0.742657882326044</c:v>
                </c:pt>
                <c:pt idx="7">
                  <c:v>0.5680873223497</c:v>
                </c:pt>
                <c:pt idx="8">
                  <c:v>0.503862225499579</c:v>
                </c:pt>
                <c:pt idx="9">
                  <c:v>0.351313661734281</c:v>
                </c:pt>
                <c:pt idx="10">
                  <c:v>0.109159059851715</c:v>
                </c:pt>
                <c:pt idx="11">
                  <c:v>0.0964524539453827</c:v>
                </c:pt>
                <c:pt idx="12">
                  <c:v>0.123749984393652</c:v>
                </c:pt>
                <c:pt idx="13">
                  <c:v>0.024340548869877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5554376"/>
        <c:axId val="-2125551304"/>
      </c:lineChart>
      <c:catAx>
        <c:axId val="-2125554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25551304"/>
        <c:crosses val="autoZero"/>
        <c:auto val="1"/>
        <c:lblAlgn val="ctr"/>
        <c:lblOffset val="100"/>
        <c:noMultiLvlLbl val="0"/>
      </c:catAx>
      <c:valAx>
        <c:axId val="-21255513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25554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Sheet1!$B$38</c:f>
              <c:strCache>
                <c:ptCount val="1"/>
                <c:pt idx="0">
                  <c:v>Credit to real sector</c:v>
                </c:pt>
              </c:strCache>
            </c:strRef>
          </c:tx>
          <c:marker>
            <c:symbol val="none"/>
          </c:marker>
          <c:cat>
            <c:numRef>
              <c:f>Sheet1!$C$37:$M$37</c:f>
              <c:numCache>
                <c:formatCode>General</c:formatCode>
                <c:ptCount val="11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</c:numCache>
            </c:numRef>
          </c:cat>
          <c:val>
            <c:numRef>
              <c:f>Sheet1!$C$38:$M$38</c:f>
              <c:numCache>
                <c:formatCode>#,##0</c:formatCode>
                <c:ptCount val="11"/>
                <c:pt idx="0">
                  <c:v>16834.0</c:v>
                </c:pt>
                <c:pt idx="1">
                  <c:v>10331.0</c:v>
                </c:pt>
                <c:pt idx="2">
                  <c:v>14820.0</c:v>
                </c:pt>
                <c:pt idx="3">
                  <c:v>23951.0</c:v>
                </c:pt>
                <c:pt idx="4">
                  <c:v>31566.0</c:v>
                </c:pt>
                <c:pt idx="5">
                  <c:v>38296.0</c:v>
                </c:pt>
                <c:pt idx="6">
                  <c:v>47995.0</c:v>
                </c:pt>
                <c:pt idx="7">
                  <c:v>82828.0</c:v>
                </c:pt>
                <c:pt idx="8">
                  <c:v>126684.0</c:v>
                </c:pt>
                <c:pt idx="9">
                  <c:v>184872.0</c:v>
                </c:pt>
                <c:pt idx="10">
                  <c:v>253487.0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Sheet1!$B$39</c:f>
              <c:strCache>
                <c:ptCount val="1"/>
                <c:pt idx="0">
                  <c:v>Credit to FIRE</c:v>
                </c:pt>
              </c:strCache>
            </c:strRef>
          </c:tx>
          <c:marker>
            <c:symbol val="none"/>
          </c:marker>
          <c:cat>
            <c:numRef>
              <c:f>Sheet1!$C$37:$M$37</c:f>
              <c:numCache>
                <c:formatCode>General</c:formatCode>
                <c:ptCount val="11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</c:numCache>
            </c:numRef>
          </c:cat>
          <c:val>
            <c:numRef>
              <c:f>Sheet1!$C$39:$M$39</c:f>
              <c:numCache>
                <c:formatCode>General</c:formatCode>
                <c:ptCount val="11"/>
                <c:pt idx="0">
                  <c:v>911.0</c:v>
                </c:pt>
                <c:pt idx="1">
                  <c:v>9559.0</c:v>
                </c:pt>
                <c:pt idx="2">
                  <c:v>8422.0</c:v>
                </c:pt>
                <c:pt idx="3">
                  <c:v>3990.0</c:v>
                </c:pt>
                <c:pt idx="4">
                  <c:v>7085.0</c:v>
                </c:pt>
                <c:pt idx="5">
                  <c:v>12388.0</c:v>
                </c:pt>
                <c:pt idx="6">
                  <c:v>21979.0</c:v>
                </c:pt>
                <c:pt idx="7">
                  <c:v>39110.0</c:v>
                </c:pt>
                <c:pt idx="8">
                  <c:v>64528.0</c:v>
                </c:pt>
                <c:pt idx="9">
                  <c:v>102682.0</c:v>
                </c:pt>
                <c:pt idx="10">
                  <c:v>135089.0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8272824"/>
        <c:axId val="-2128293944"/>
      </c:lineChart>
      <c:catAx>
        <c:axId val="-2128272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28293944"/>
        <c:crosses val="autoZero"/>
        <c:auto val="1"/>
        <c:lblAlgn val="ctr"/>
        <c:lblOffset val="100"/>
        <c:noMultiLvlLbl val="0"/>
      </c:catAx>
      <c:valAx>
        <c:axId val="-212829394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1282728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Private Credit to GDP</c:v>
                </c:pt>
              </c:strCache>
            </c:strRef>
          </c:tx>
          <c:spPr>
            <a:ln w="22225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strRef>
              <c:f>Sheet2!$A$2:$A$199</c:f>
              <c:strCache>
                <c:ptCount val="198"/>
                <c:pt idx="0">
                  <c:v>1998M09</c:v>
                </c:pt>
                <c:pt idx="1">
                  <c:v>1998M10</c:v>
                </c:pt>
                <c:pt idx="2">
                  <c:v>1998M11</c:v>
                </c:pt>
                <c:pt idx="3">
                  <c:v>1998M12</c:v>
                </c:pt>
                <c:pt idx="4">
                  <c:v>1999M01</c:v>
                </c:pt>
                <c:pt idx="5">
                  <c:v>1999M02</c:v>
                </c:pt>
                <c:pt idx="6">
                  <c:v>1999M03</c:v>
                </c:pt>
                <c:pt idx="7">
                  <c:v>1999M04</c:v>
                </c:pt>
                <c:pt idx="8">
                  <c:v>1999M05</c:v>
                </c:pt>
                <c:pt idx="9">
                  <c:v>1999M06</c:v>
                </c:pt>
                <c:pt idx="10">
                  <c:v>1999M07</c:v>
                </c:pt>
                <c:pt idx="11">
                  <c:v>1999M08</c:v>
                </c:pt>
                <c:pt idx="12">
                  <c:v>1999M09</c:v>
                </c:pt>
                <c:pt idx="13">
                  <c:v>1999M10</c:v>
                </c:pt>
                <c:pt idx="14">
                  <c:v>1999M11</c:v>
                </c:pt>
                <c:pt idx="15">
                  <c:v>1999M12</c:v>
                </c:pt>
                <c:pt idx="16">
                  <c:v>2000M01</c:v>
                </c:pt>
                <c:pt idx="17">
                  <c:v>2000M02</c:v>
                </c:pt>
                <c:pt idx="18">
                  <c:v>2000M03</c:v>
                </c:pt>
                <c:pt idx="19">
                  <c:v>2000M04</c:v>
                </c:pt>
                <c:pt idx="20">
                  <c:v>2000M05</c:v>
                </c:pt>
                <c:pt idx="21">
                  <c:v>2000M06</c:v>
                </c:pt>
                <c:pt idx="22">
                  <c:v>2000M07</c:v>
                </c:pt>
                <c:pt idx="23">
                  <c:v>2000M08</c:v>
                </c:pt>
                <c:pt idx="24">
                  <c:v>2000M09</c:v>
                </c:pt>
                <c:pt idx="25">
                  <c:v>2000M10</c:v>
                </c:pt>
                <c:pt idx="26">
                  <c:v>2000M11</c:v>
                </c:pt>
                <c:pt idx="27">
                  <c:v>2000M12</c:v>
                </c:pt>
                <c:pt idx="28">
                  <c:v>2001M01</c:v>
                </c:pt>
                <c:pt idx="29">
                  <c:v>2001M02</c:v>
                </c:pt>
                <c:pt idx="30">
                  <c:v>2001M03</c:v>
                </c:pt>
                <c:pt idx="31">
                  <c:v>2001M04</c:v>
                </c:pt>
                <c:pt idx="32">
                  <c:v>2001M05</c:v>
                </c:pt>
                <c:pt idx="33">
                  <c:v>2001M06</c:v>
                </c:pt>
                <c:pt idx="34">
                  <c:v>2001M07</c:v>
                </c:pt>
                <c:pt idx="35">
                  <c:v>2001M08</c:v>
                </c:pt>
                <c:pt idx="36">
                  <c:v>2001M09</c:v>
                </c:pt>
                <c:pt idx="37">
                  <c:v>2001M10</c:v>
                </c:pt>
                <c:pt idx="38">
                  <c:v>2001M11</c:v>
                </c:pt>
                <c:pt idx="39">
                  <c:v>2001M12</c:v>
                </c:pt>
                <c:pt idx="40">
                  <c:v>2002M01</c:v>
                </c:pt>
                <c:pt idx="41">
                  <c:v>2002M02</c:v>
                </c:pt>
                <c:pt idx="42">
                  <c:v>2002M03</c:v>
                </c:pt>
                <c:pt idx="43">
                  <c:v>2002M04</c:v>
                </c:pt>
                <c:pt idx="44">
                  <c:v>2002M05</c:v>
                </c:pt>
                <c:pt idx="45">
                  <c:v>2002M06</c:v>
                </c:pt>
                <c:pt idx="46">
                  <c:v>2002M07</c:v>
                </c:pt>
                <c:pt idx="47">
                  <c:v>2002M08</c:v>
                </c:pt>
                <c:pt idx="48">
                  <c:v>2002M09</c:v>
                </c:pt>
                <c:pt idx="49">
                  <c:v>2002M10</c:v>
                </c:pt>
                <c:pt idx="50">
                  <c:v>2002M11</c:v>
                </c:pt>
                <c:pt idx="51">
                  <c:v>2002M12</c:v>
                </c:pt>
                <c:pt idx="52">
                  <c:v>2003M01</c:v>
                </c:pt>
                <c:pt idx="53">
                  <c:v>2003M02</c:v>
                </c:pt>
                <c:pt idx="54">
                  <c:v>2003M03</c:v>
                </c:pt>
                <c:pt idx="55">
                  <c:v>2003M04</c:v>
                </c:pt>
                <c:pt idx="56">
                  <c:v>2003M05</c:v>
                </c:pt>
                <c:pt idx="57">
                  <c:v>2003M06</c:v>
                </c:pt>
                <c:pt idx="58">
                  <c:v>2003M07</c:v>
                </c:pt>
                <c:pt idx="59">
                  <c:v>2003M08</c:v>
                </c:pt>
                <c:pt idx="60">
                  <c:v>2003M09</c:v>
                </c:pt>
                <c:pt idx="61">
                  <c:v>2003M10</c:v>
                </c:pt>
                <c:pt idx="62">
                  <c:v>2003M11</c:v>
                </c:pt>
                <c:pt idx="63">
                  <c:v>2003M12</c:v>
                </c:pt>
                <c:pt idx="64">
                  <c:v>2004M01</c:v>
                </c:pt>
                <c:pt idx="65">
                  <c:v>2004M02</c:v>
                </c:pt>
                <c:pt idx="66">
                  <c:v>2004M03</c:v>
                </c:pt>
                <c:pt idx="67">
                  <c:v>2004M04</c:v>
                </c:pt>
                <c:pt idx="68">
                  <c:v>2004M05</c:v>
                </c:pt>
                <c:pt idx="69">
                  <c:v>2004M06</c:v>
                </c:pt>
                <c:pt idx="70">
                  <c:v>2004M07</c:v>
                </c:pt>
                <c:pt idx="71">
                  <c:v>2004M08</c:v>
                </c:pt>
                <c:pt idx="72">
                  <c:v>2004M09</c:v>
                </c:pt>
                <c:pt idx="73">
                  <c:v>2004M10</c:v>
                </c:pt>
                <c:pt idx="74">
                  <c:v>2004M11</c:v>
                </c:pt>
                <c:pt idx="75">
                  <c:v>2004M12</c:v>
                </c:pt>
                <c:pt idx="76">
                  <c:v>2005M01</c:v>
                </c:pt>
                <c:pt idx="77">
                  <c:v>2005M02</c:v>
                </c:pt>
                <c:pt idx="78">
                  <c:v>2005M03</c:v>
                </c:pt>
                <c:pt idx="79">
                  <c:v>2005M04</c:v>
                </c:pt>
                <c:pt idx="80">
                  <c:v>2005M05</c:v>
                </c:pt>
                <c:pt idx="81">
                  <c:v>2005M06</c:v>
                </c:pt>
                <c:pt idx="82">
                  <c:v>2005M07</c:v>
                </c:pt>
                <c:pt idx="83">
                  <c:v>2005M08</c:v>
                </c:pt>
                <c:pt idx="84">
                  <c:v>2005M09</c:v>
                </c:pt>
                <c:pt idx="85">
                  <c:v>2005M10</c:v>
                </c:pt>
                <c:pt idx="86">
                  <c:v>2005M11</c:v>
                </c:pt>
                <c:pt idx="87">
                  <c:v>2005M12</c:v>
                </c:pt>
                <c:pt idx="88">
                  <c:v>2006M01</c:v>
                </c:pt>
                <c:pt idx="89">
                  <c:v>2006M02</c:v>
                </c:pt>
                <c:pt idx="90">
                  <c:v>2006M03</c:v>
                </c:pt>
                <c:pt idx="91">
                  <c:v>2006M04</c:v>
                </c:pt>
                <c:pt idx="92">
                  <c:v>2006M05</c:v>
                </c:pt>
                <c:pt idx="93">
                  <c:v>2006M06</c:v>
                </c:pt>
                <c:pt idx="94">
                  <c:v>2006M07</c:v>
                </c:pt>
                <c:pt idx="95">
                  <c:v>2006M08</c:v>
                </c:pt>
                <c:pt idx="96">
                  <c:v>2006M09</c:v>
                </c:pt>
                <c:pt idx="97">
                  <c:v>2006M10</c:v>
                </c:pt>
                <c:pt idx="98">
                  <c:v>2006M11</c:v>
                </c:pt>
                <c:pt idx="99">
                  <c:v>2006M12</c:v>
                </c:pt>
                <c:pt idx="100">
                  <c:v>2007M01</c:v>
                </c:pt>
                <c:pt idx="101">
                  <c:v>2007M02</c:v>
                </c:pt>
                <c:pt idx="102">
                  <c:v>2007M03</c:v>
                </c:pt>
                <c:pt idx="103">
                  <c:v>2007M04</c:v>
                </c:pt>
                <c:pt idx="104">
                  <c:v>2007M05</c:v>
                </c:pt>
                <c:pt idx="105">
                  <c:v>2007M06</c:v>
                </c:pt>
                <c:pt idx="106">
                  <c:v>2007M07</c:v>
                </c:pt>
                <c:pt idx="107">
                  <c:v>2007M08</c:v>
                </c:pt>
                <c:pt idx="108">
                  <c:v>2007M09</c:v>
                </c:pt>
                <c:pt idx="109">
                  <c:v>2007M10</c:v>
                </c:pt>
                <c:pt idx="110">
                  <c:v>2007M11</c:v>
                </c:pt>
                <c:pt idx="111">
                  <c:v>2007M12</c:v>
                </c:pt>
                <c:pt idx="112">
                  <c:v>2008M01</c:v>
                </c:pt>
                <c:pt idx="113">
                  <c:v>2008M02</c:v>
                </c:pt>
                <c:pt idx="114">
                  <c:v>2008M03</c:v>
                </c:pt>
                <c:pt idx="115">
                  <c:v>2008M04</c:v>
                </c:pt>
                <c:pt idx="116">
                  <c:v>2008M05</c:v>
                </c:pt>
                <c:pt idx="117">
                  <c:v>2008M06</c:v>
                </c:pt>
                <c:pt idx="118">
                  <c:v>2008M07</c:v>
                </c:pt>
                <c:pt idx="119">
                  <c:v>2008M08</c:v>
                </c:pt>
                <c:pt idx="120">
                  <c:v>2008M09</c:v>
                </c:pt>
                <c:pt idx="121">
                  <c:v>2008M10</c:v>
                </c:pt>
                <c:pt idx="122">
                  <c:v>2008M11</c:v>
                </c:pt>
                <c:pt idx="123">
                  <c:v>2008M12</c:v>
                </c:pt>
                <c:pt idx="124">
                  <c:v>2009M01</c:v>
                </c:pt>
                <c:pt idx="125">
                  <c:v>2009M02</c:v>
                </c:pt>
                <c:pt idx="126">
                  <c:v>2009M03</c:v>
                </c:pt>
                <c:pt idx="127">
                  <c:v>2009M04</c:v>
                </c:pt>
                <c:pt idx="128">
                  <c:v>2009M05</c:v>
                </c:pt>
                <c:pt idx="129">
                  <c:v>2009M06</c:v>
                </c:pt>
                <c:pt idx="130">
                  <c:v>2009M07</c:v>
                </c:pt>
                <c:pt idx="131">
                  <c:v>2009M08</c:v>
                </c:pt>
                <c:pt idx="132">
                  <c:v>2009M09</c:v>
                </c:pt>
                <c:pt idx="133">
                  <c:v>2009M10</c:v>
                </c:pt>
                <c:pt idx="134">
                  <c:v>2009M11</c:v>
                </c:pt>
                <c:pt idx="135">
                  <c:v>2009M12</c:v>
                </c:pt>
                <c:pt idx="136">
                  <c:v>2010M01</c:v>
                </c:pt>
                <c:pt idx="137">
                  <c:v>2010M02</c:v>
                </c:pt>
                <c:pt idx="138">
                  <c:v>2010M03</c:v>
                </c:pt>
                <c:pt idx="139">
                  <c:v>2010M04</c:v>
                </c:pt>
                <c:pt idx="140">
                  <c:v>2010M05</c:v>
                </c:pt>
                <c:pt idx="141">
                  <c:v>2010M06</c:v>
                </c:pt>
                <c:pt idx="142">
                  <c:v>2010M07</c:v>
                </c:pt>
                <c:pt idx="143">
                  <c:v>2010M08</c:v>
                </c:pt>
                <c:pt idx="144">
                  <c:v>2010M09</c:v>
                </c:pt>
                <c:pt idx="145">
                  <c:v>2010M10</c:v>
                </c:pt>
                <c:pt idx="146">
                  <c:v>2010M11</c:v>
                </c:pt>
                <c:pt idx="147">
                  <c:v>2010M12</c:v>
                </c:pt>
                <c:pt idx="148">
                  <c:v>2011M01</c:v>
                </c:pt>
                <c:pt idx="149">
                  <c:v>2011M02</c:v>
                </c:pt>
                <c:pt idx="150">
                  <c:v>2011M03</c:v>
                </c:pt>
                <c:pt idx="151">
                  <c:v>2011M04</c:v>
                </c:pt>
                <c:pt idx="152">
                  <c:v>2011M05</c:v>
                </c:pt>
                <c:pt idx="153">
                  <c:v>2011M06</c:v>
                </c:pt>
                <c:pt idx="154">
                  <c:v>2011M07</c:v>
                </c:pt>
                <c:pt idx="155">
                  <c:v>2011M08</c:v>
                </c:pt>
                <c:pt idx="156">
                  <c:v>2011M09</c:v>
                </c:pt>
                <c:pt idx="157">
                  <c:v>2011M10</c:v>
                </c:pt>
                <c:pt idx="158">
                  <c:v>2011M11</c:v>
                </c:pt>
                <c:pt idx="159">
                  <c:v>2011M12</c:v>
                </c:pt>
                <c:pt idx="160">
                  <c:v>2012M01</c:v>
                </c:pt>
                <c:pt idx="161">
                  <c:v>2012M02</c:v>
                </c:pt>
                <c:pt idx="162">
                  <c:v>2012M03</c:v>
                </c:pt>
                <c:pt idx="163">
                  <c:v>2012M04</c:v>
                </c:pt>
                <c:pt idx="164">
                  <c:v>2012M05</c:v>
                </c:pt>
                <c:pt idx="165">
                  <c:v>2012M06</c:v>
                </c:pt>
                <c:pt idx="166">
                  <c:v>2012M07</c:v>
                </c:pt>
                <c:pt idx="167">
                  <c:v>2012M08</c:v>
                </c:pt>
                <c:pt idx="168">
                  <c:v>2012M09</c:v>
                </c:pt>
                <c:pt idx="169">
                  <c:v>2012M10</c:v>
                </c:pt>
                <c:pt idx="170">
                  <c:v>2012M11</c:v>
                </c:pt>
                <c:pt idx="171">
                  <c:v>2012M12</c:v>
                </c:pt>
                <c:pt idx="172">
                  <c:v>2013M01</c:v>
                </c:pt>
                <c:pt idx="173">
                  <c:v>2013M02</c:v>
                </c:pt>
                <c:pt idx="174">
                  <c:v>2013M03</c:v>
                </c:pt>
                <c:pt idx="175">
                  <c:v>2013M04</c:v>
                </c:pt>
                <c:pt idx="176">
                  <c:v>2013M05</c:v>
                </c:pt>
                <c:pt idx="177">
                  <c:v>2013M06</c:v>
                </c:pt>
                <c:pt idx="178">
                  <c:v>2013M07</c:v>
                </c:pt>
                <c:pt idx="179">
                  <c:v>2013M08</c:v>
                </c:pt>
                <c:pt idx="180">
                  <c:v>2013M09</c:v>
                </c:pt>
                <c:pt idx="181">
                  <c:v>2013M10</c:v>
                </c:pt>
                <c:pt idx="182">
                  <c:v>2013M11</c:v>
                </c:pt>
                <c:pt idx="183">
                  <c:v>2013M12</c:v>
                </c:pt>
                <c:pt idx="184">
                  <c:v>2014M01</c:v>
                </c:pt>
                <c:pt idx="185">
                  <c:v>2014M02</c:v>
                </c:pt>
                <c:pt idx="186">
                  <c:v>2014M03</c:v>
                </c:pt>
                <c:pt idx="187">
                  <c:v>2014M04</c:v>
                </c:pt>
                <c:pt idx="188">
                  <c:v>2014M05</c:v>
                </c:pt>
                <c:pt idx="189">
                  <c:v>2014M06</c:v>
                </c:pt>
                <c:pt idx="190">
                  <c:v>2014M07</c:v>
                </c:pt>
                <c:pt idx="191">
                  <c:v>2014M08</c:v>
                </c:pt>
                <c:pt idx="192">
                  <c:v>2014M09</c:v>
                </c:pt>
                <c:pt idx="193">
                  <c:v>2014M10</c:v>
                </c:pt>
                <c:pt idx="194">
                  <c:v>2014M11</c:v>
                </c:pt>
                <c:pt idx="195">
                  <c:v>2014M12</c:v>
                </c:pt>
                <c:pt idx="196">
                  <c:v>2015M01</c:v>
                </c:pt>
                <c:pt idx="197">
                  <c:v>2015M02</c:v>
                </c:pt>
              </c:strCache>
            </c:strRef>
          </c:cat>
          <c:val>
            <c:numRef>
              <c:f>Sheet2!$B$2:$B$199</c:f>
              <c:numCache>
                <c:formatCode>0.00%</c:formatCode>
                <c:ptCount val="198"/>
                <c:pt idx="0">
                  <c:v>0.0203476067856296</c:v>
                </c:pt>
                <c:pt idx="1">
                  <c:v>0.014984264489296</c:v>
                </c:pt>
                <c:pt idx="2">
                  <c:v>0.0101068159914645</c:v>
                </c:pt>
                <c:pt idx="3">
                  <c:v>0.00732666490328119</c:v>
                </c:pt>
                <c:pt idx="4">
                  <c:v>0.00675580741336837</c:v>
                </c:pt>
                <c:pt idx="5">
                  <c:v>0.00662321045103796</c:v>
                </c:pt>
                <c:pt idx="6">
                  <c:v>0.00851538738151927</c:v>
                </c:pt>
                <c:pt idx="7">
                  <c:v>0.00913740684580565</c:v>
                </c:pt>
                <c:pt idx="8">
                  <c:v>0.00724275166615174</c:v>
                </c:pt>
                <c:pt idx="9">
                  <c:v>0.00577858887616404</c:v>
                </c:pt>
                <c:pt idx="10">
                  <c:v>0.00538658716361514</c:v>
                </c:pt>
                <c:pt idx="11">
                  <c:v>0.00472439227164217</c:v>
                </c:pt>
                <c:pt idx="12">
                  <c:v>0.00414021234966051</c:v>
                </c:pt>
                <c:pt idx="13">
                  <c:v>0.0044890550430124</c:v>
                </c:pt>
                <c:pt idx="14">
                  <c:v>0.0050010600373995</c:v>
                </c:pt>
                <c:pt idx="15">
                  <c:v>0.00521802490923269</c:v>
                </c:pt>
                <c:pt idx="16">
                  <c:v>0.00533417844511655</c:v>
                </c:pt>
                <c:pt idx="17">
                  <c:v>0.00519156286166773</c:v>
                </c:pt>
                <c:pt idx="18">
                  <c:v>0.00619531155296018</c:v>
                </c:pt>
                <c:pt idx="19">
                  <c:v>0.00674453908200357</c:v>
                </c:pt>
                <c:pt idx="20">
                  <c:v>0.00698355838767924</c:v>
                </c:pt>
                <c:pt idx="21">
                  <c:v>0.00647451055495457</c:v>
                </c:pt>
                <c:pt idx="22">
                  <c:v>0.0075177056645393</c:v>
                </c:pt>
                <c:pt idx="23">
                  <c:v>0.0087416802536694</c:v>
                </c:pt>
                <c:pt idx="24">
                  <c:v>0.00868769975876021</c:v>
                </c:pt>
                <c:pt idx="25">
                  <c:v>0.00909056940174115</c:v>
                </c:pt>
                <c:pt idx="26">
                  <c:v>0.00859920587295056</c:v>
                </c:pt>
                <c:pt idx="27">
                  <c:v>0.00332758556508048</c:v>
                </c:pt>
                <c:pt idx="28">
                  <c:v>0.00201703566711045</c:v>
                </c:pt>
                <c:pt idx="29">
                  <c:v>0.00215738405952356</c:v>
                </c:pt>
                <c:pt idx="30">
                  <c:v>0.00223198564456571</c:v>
                </c:pt>
                <c:pt idx="31">
                  <c:v>0.00238018837994131</c:v>
                </c:pt>
                <c:pt idx="32">
                  <c:v>0.00296053047548739</c:v>
                </c:pt>
                <c:pt idx="33">
                  <c:v>0.00257406165892937</c:v>
                </c:pt>
                <c:pt idx="34">
                  <c:v>0.00235318313482443</c:v>
                </c:pt>
                <c:pt idx="35">
                  <c:v>0.00228017725600308</c:v>
                </c:pt>
                <c:pt idx="36">
                  <c:v>-0.00701127005311132</c:v>
                </c:pt>
                <c:pt idx="37">
                  <c:v>-0.00706626951893404</c:v>
                </c:pt>
                <c:pt idx="38">
                  <c:v>-0.00645739283644153</c:v>
                </c:pt>
                <c:pt idx="39">
                  <c:v>-0.00135445597278332</c:v>
                </c:pt>
                <c:pt idx="40">
                  <c:v>-0.00181579057682252</c:v>
                </c:pt>
                <c:pt idx="41">
                  <c:v>-0.0028172601883324</c:v>
                </c:pt>
                <c:pt idx="42">
                  <c:v>-0.00264119493430678</c:v>
                </c:pt>
                <c:pt idx="43">
                  <c:v>-0.00166308432343822</c:v>
                </c:pt>
                <c:pt idx="44">
                  <c:v>-0.000206870574826302</c:v>
                </c:pt>
                <c:pt idx="45">
                  <c:v>-0.000151557982517161</c:v>
                </c:pt>
                <c:pt idx="46">
                  <c:v>-0.0012475285874903</c:v>
                </c:pt>
                <c:pt idx="47">
                  <c:v>-0.000210851291947679</c:v>
                </c:pt>
                <c:pt idx="48">
                  <c:v>-0.0012665942533172</c:v>
                </c:pt>
                <c:pt idx="49">
                  <c:v>-0.00247352528790109</c:v>
                </c:pt>
                <c:pt idx="50">
                  <c:v>-0.00233351328430862</c:v>
                </c:pt>
                <c:pt idx="51">
                  <c:v>-0.00184020079438019</c:v>
                </c:pt>
                <c:pt idx="52">
                  <c:v>-0.00240819186311233</c:v>
                </c:pt>
                <c:pt idx="53">
                  <c:v>-0.00245395767682847</c:v>
                </c:pt>
                <c:pt idx="54">
                  <c:v>-0.00389516013345878</c:v>
                </c:pt>
                <c:pt idx="55">
                  <c:v>-0.00315437102376201</c:v>
                </c:pt>
                <c:pt idx="56">
                  <c:v>-0.00487716542760916</c:v>
                </c:pt>
                <c:pt idx="57">
                  <c:v>-0.00489154254999255</c:v>
                </c:pt>
                <c:pt idx="58">
                  <c:v>-0.00409552117748507</c:v>
                </c:pt>
                <c:pt idx="59">
                  <c:v>-0.00582876271335489</c:v>
                </c:pt>
                <c:pt idx="60">
                  <c:v>-0.00775040123562638</c:v>
                </c:pt>
                <c:pt idx="61">
                  <c:v>-0.00931919256455772</c:v>
                </c:pt>
                <c:pt idx="62">
                  <c:v>-0.0101055930768019</c:v>
                </c:pt>
                <c:pt idx="63">
                  <c:v>-0.0128571336560332</c:v>
                </c:pt>
                <c:pt idx="64">
                  <c:v>-0.0143679967593545</c:v>
                </c:pt>
                <c:pt idx="65">
                  <c:v>-0.0174278339615955</c:v>
                </c:pt>
                <c:pt idx="66">
                  <c:v>-0.0180746779542423</c:v>
                </c:pt>
                <c:pt idx="67">
                  <c:v>-0.0176294734309755</c:v>
                </c:pt>
                <c:pt idx="68">
                  <c:v>-0.0205641793798695</c:v>
                </c:pt>
                <c:pt idx="69">
                  <c:v>-0.0232698365476274</c:v>
                </c:pt>
                <c:pt idx="70">
                  <c:v>-0.022213617537194</c:v>
                </c:pt>
                <c:pt idx="71">
                  <c:v>-0.0245080627857966</c:v>
                </c:pt>
                <c:pt idx="72">
                  <c:v>-0.0284666241068142</c:v>
                </c:pt>
                <c:pt idx="73">
                  <c:v>-0.0291471502982713</c:v>
                </c:pt>
                <c:pt idx="74">
                  <c:v>-0.0289755313024696</c:v>
                </c:pt>
                <c:pt idx="75">
                  <c:v>-0.0278181965513386</c:v>
                </c:pt>
                <c:pt idx="76">
                  <c:v>-0.0290023074163994</c:v>
                </c:pt>
                <c:pt idx="77">
                  <c:v>-0.0279690255706097</c:v>
                </c:pt>
                <c:pt idx="78">
                  <c:v>-0.027442700586316</c:v>
                </c:pt>
                <c:pt idx="79">
                  <c:v>-0.0262473964613089</c:v>
                </c:pt>
                <c:pt idx="80">
                  <c:v>-0.0244685012498696</c:v>
                </c:pt>
                <c:pt idx="81">
                  <c:v>-0.0200813071270271</c:v>
                </c:pt>
                <c:pt idx="82">
                  <c:v>-0.022168167326396</c:v>
                </c:pt>
                <c:pt idx="83">
                  <c:v>-0.0226197680026308</c:v>
                </c:pt>
                <c:pt idx="84">
                  <c:v>-0.0214975144625706</c:v>
                </c:pt>
                <c:pt idx="85">
                  <c:v>-0.0212920314953834</c:v>
                </c:pt>
                <c:pt idx="86">
                  <c:v>-0.0205542157570418</c:v>
                </c:pt>
                <c:pt idx="87">
                  <c:v>-0.0168526447914183</c:v>
                </c:pt>
                <c:pt idx="88">
                  <c:v>-0.0185041876621825</c:v>
                </c:pt>
                <c:pt idx="89">
                  <c:v>-0.0186577098906094</c:v>
                </c:pt>
                <c:pt idx="90">
                  <c:v>-0.0174263858554843</c:v>
                </c:pt>
                <c:pt idx="91">
                  <c:v>-0.0161467235288259</c:v>
                </c:pt>
                <c:pt idx="92">
                  <c:v>-0.0137762258319251</c:v>
                </c:pt>
                <c:pt idx="93">
                  <c:v>-0.0122720732337642</c:v>
                </c:pt>
                <c:pt idx="94">
                  <c:v>-0.0126312091604562</c:v>
                </c:pt>
                <c:pt idx="95">
                  <c:v>-0.0151054967786676</c:v>
                </c:pt>
                <c:pt idx="96">
                  <c:v>-0.0138627854204081</c:v>
                </c:pt>
                <c:pt idx="97">
                  <c:v>-0.0110641143772985</c:v>
                </c:pt>
                <c:pt idx="98">
                  <c:v>-0.00918338121418158</c:v>
                </c:pt>
                <c:pt idx="99">
                  <c:v>-0.00212875007327698</c:v>
                </c:pt>
                <c:pt idx="100">
                  <c:v>-0.0043694654221835</c:v>
                </c:pt>
                <c:pt idx="101">
                  <c:v>-0.00026986488040287</c:v>
                </c:pt>
                <c:pt idx="102">
                  <c:v>0.00370659308223778</c:v>
                </c:pt>
                <c:pt idx="103">
                  <c:v>0.00439531129961548</c:v>
                </c:pt>
                <c:pt idx="104">
                  <c:v>0.00512999475478188</c:v>
                </c:pt>
                <c:pt idx="105">
                  <c:v>0.00587562264507031</c:v>
                </c:pt>
                <c:pt idx="106">
                  <c:v>0.00458238307045267</c:v>
                </c:pt>
                <c:pt idx="107">
                  <c:v>0.00865387266244533</c:v>
                </c:pt>
                <c:pt idx="108">
                  <c:v>0.00950749280823555</c:v>
                </c:pt>
                <c:pt idx="109">
                  <c:v>0.0109754003739119</c:v>
                </c:pt>
                <c:pt idx="110">
                  <c:v>0.0126035416993556</c:v>
                </c:pt>
                <c:pt idx="111">
                  <c:v>0.0220480408763508</c:v>
                </c:pt>
                <c:pt idx="112">
                  <c:v>0.0168103100324958</c:v>
                </c:pt>
                <c:pt idx="113">
                  <c:v>0.0228044554275968</c:v>
                </c:pt>
                <c:pt idx="114">
                  <c:v>0.0229609375292461</c:v>
                </c:pt>
                <c:pt idx="115">
                  <c:v>0.0243512898315395</c:v>
                </c:pt>
                <c:pt idx="116">
                  <c:v>0.0252928053017914</c:v>
                </c:pt>
                <c:pt idx="117">
                  <c:v>0.0334159735471684</c:v>
                </c:pt>
                <c:pt idx="118">
                  <c:v>0.0335738732479471</c:v>
                </c:pt>
                <c:pt idx="119">
                  <c:v>0.0335459921612701</c:v>
                </c:pt>
                <c:pt idx="120">
                  <c:v>0.0384891044758893</c:v>
                </c:pt>
                <c:pt idx="121">
                  <c:v>0.0393964541242767</c:v>
                </c:pt>
                <c:pt idx="122">
                  <c:v>0.0400126783301367</c:v>
                </c:pt>
                <c:pt idx="123">
                  <c:v>0.0305822458131314</c:v>
                </c:pt>
                <c:pt idx="124">
                  <c:v>0.0308967175462309</c:v>
                </c:pt>
                <c:pt idx="125">
                  <c:v>0.0334536711925438</c:v>
                </c:pt>
                <c:pt idx="126">
                  <c:v>0.0327874458599859</c:v>
                </c:pt>
                <c:pt idx="127">
                  <c:v>0.0288291768555961</c:v>
                </c:pt>
                <c:pt idx="128">
                  <c:v>0.0290130960606426</c:v>
                </c:pt>
                <c:pt idx="129">
                  <c:v>0.0213282477149498</c:v>
                </c:pt>
                <c:pt idx="130">
                  <c:v>0.0178801402145777</c:v>
                </c:pt>
                <c:pt idx="131">
                  <c:v>0.0168405799808921</c:v>
                </c:pt>
                <c:pt idx="132">
                  <c:v>0.0162921911360006</c:v>
                </c:pt>
                <c:pt idx="133">
                  <c:v>0.0165791941686669</c:v>
                </c:pt>
                <c:pt idx="134">
                  <c:v>0.0158999532351354</c:v>
                </c:pt>
                <c:pt idx="135">
                  <c:v>0.0156145750020492</c:v>
                </c:pt>
                <c:pt idx="136">
                  <c:v>0.0142152764781418</c:v>
                </c:pt>
                <c:pt idx="137">
                  <c:v>0.011412711368967</c:v>
                </c:pt>
                <c:pt idx="138">
                  <c:v>0.00888806526783681</c:v>
                </c:pt>
                <c:pt idx="139">
                  <c:v>0.0054158581083672</c:v>
                </c:pt>
                <c:pt idx="140">
                  <c:v>0.00753954326394164</c:v>
                </c:pt>
                <c:pt idx="141">
                  <c:v>0.00344629277922659</c:v>
                </c:pt>
                <c:pt idx="142">
                  <c:v>0.000330108280651442</c:v>
                </c:pt>
                <c:pt idx="143">
                  <c:v>-0.0031048871582775</c:v>
                </c:pt>
                <c:pt idx="144">
                  <c:v>-0.00556737705137478</c:v>
                </c:pt>
                <c:pt idx="145">
                  <c:v>-0.00810748934459955</c:v>
                </c:pt>
                <c:pt idx="146">
                  <c:v>-0.000927052580536215</c:v>
                </c:pt>
                <c:pt idx="147">
                  <c:v>0.000845967460086417</c:v>
                </c:pt>
                <c:pt idx="148">
                  <c:v>-0.00128134152574838</c:v>
                </c:pt>
                <c:pt idx="149">
                  <c:v>-0.00014584583646704</c:v>
                </c:pt>
                <c:pt idx="150">
                  <c:v>0.00322594009830302</c:v>
                </c:pt>
                <c:pt idx="151">
                  <c:v>0.00338981527002752</c:v>
                </c:pt>
                <c:pt idx="152">
                  <c:v>0.00404555007159757</c:v>
                </c:pt>
                <c:pt idx="153">
                  <c:v>0.00399637667747832</c:v>
                </c:pt>
                <c:pt idx="154">
                  <c:v>0.00589919687768681</c:v>
                </c:pt>
                <c:pt idx="155">
                  <c:v>0.00485167707055168</c:v>
                </c:pt>
                <c:pt idx="156">
                  <c:v>0.00887806748030935</c:v>
                </c:pt>
                <c:pt idx="157">
                  <c:v>0.00819721127126272</c:v>
                </c:pt>
                <c:pt idx="158">
                  <c:v>0.00696705442447659</c:v>
                </c:pt>
                <c:pt idx="159">
                  <c:v>0.00883376678232812</c:v>
                </c:pt>
                <c:pt idx="160">
                  <c:v>0.00612508162064446</c:v>
                </c:pt>
                <c:pt idx="161">
                  <c:v>0.0063695001647292</c:v>
                </c:pt>
                <c:pt idx="162">
                  <c:v>0.0106985251721566</c:v>
                </c:pt>
                <c:pt idx="163">
                  <c:v>0.00920286429547602</c:v>
                </c:pt>
                <c:pt idx="164">
                  <c:v>0.00903516982250592</c:v>
                </c:pt>
                <c:pt idx="165">
                  <c:v>0.00770568385653214</c:v>
                </c:pt>
                <c:pt idx="166">
                  <c:v>0.00607888721808442</c:v>
                </c:pt>
                <c:pt idx="167">
                  <c:v>0.00435594028405734</c:v>
                </c:pt>
                <c:pt idx="168">
                  <c:v>0.0069350888529644</c:v>
                </c:pt>
                <c:pt idx="169">
                  <c:v>0.000544744861985248</c:v>
                </c:pt>
                <c:pt idx="170">
                  <c:v>0.000126301934968653</c:v>
                </c:pt>
                <c:pt idx="171">
                  <c:v>-4.8941516365919E-5</c:v>
                </c:pt>
                <c:pt idx="172">
                  <c:v>-0.00322946715379135</c:v>
                </c:pt>
                <c:pt idx="173">
                  <c:v>-0.00395884775471805</c:v>
                </c:pt>
                <c:pt idx="174">
                  <c:v>-0.000969005974746974</c:v>
                </c:pt>
                <c:pt idx="175">
                  <c:v>-0.0027035200931691</c:v>
                </c:pt>
                <c:pt idx="176">
                  <c:v>-0.00368355294334738</c:v>
                </c:pt>
                <c:pt idx="177">
                  <c:v>-0.00211992529833599</c:v>
                </c:pt>
                <c:pt idx="178">
                  <c:v>-0.0098207719383745</c:v>
                </c:pt>
                <c:pt idx="179">
                  <c:v>-0.0130682786096865</c:v>
                </c:pt>
                <c:pt idx="180">
                  <c:v>-0.012168798609111</c:v>
                </c:pt>
                <c:pt idx="181">
                  <c:v>-0.0181163603298833</c:v>
                </c:pt>
                <c:pt idx="182">
                  <c:v>-0.0179074485276708</c:v>
                </c:pt>
                <c:pt idx="183">
                  <c:v>-0.0132115967249966</c:v>
                </c:pt>
                <c:pt idx="184">
                  <c:v>-0.0159363955234072</c:v>
                </c:pt>
                <c:pt idx="185">
                  <c:v>-0.0188396577643011</c:v>
                </c:pt>
                <c:pt idx="186">
                  <c:v>-0.0160623973997178</c:v>
                </c:pt>
                <c:pt idx="187">
                  <c:v>-0.0176537789890386</c:v>
                </c:pt>
                <c:pt idx="188">
                  <c:v>-0.0160203378880374</c:v>
                </c:pt>
                <c:pt idx="189">
                  <c:v>-0.0142337439700187</c:v>
                </c:pt>
                <c:pt idx="190">
                  <c:v>-0.012654570600314</c:v>
                </c:pt>
                <c:pt idx="191">
                  <c:v>-0.0085182545405425</c:v>
                </c:pt>
                <c:pt idx="192">
                  <c:v>-0.00895353889042007</c:v>
                </c:pt>
                <c:pt idx="193">
                  <c:v>-0.00980503806027562</c:v>
                </c:pt>
                <c:pt idx="194">
                  <c:v>-0.00745945096970341</c:v>
                </c:pt>
                <c:pt idx="195">
                  <c:v>-0.00905582177440363</c:v>
                </c:pt>
                <c:pt idx="196">
                  <c:v>-0.0116972118573501</c:v>
                </c:pt>
                <c:pt idx="197">
                  <c:v>-0.0120239243517343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Critical Level of Threshhold</c:v>
                </c:pt>
              </c:strCache>
            </c:strRef>
          </c:tx>
          <c:spPr>
            <a:ln w="1587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Sheet2!$A$2:$A$199</c:f>
              <c:strCache>
                <c:ptCount val="198"/>
                <c:pt idx="0">
                  <c:v>1998M09</c:v>
                </c:pt>
                <c:pt idx="1">
                  <c:v>1998M10</c:v>
                </c:pt>
                <c:pt idx="2">
                  <c:v>1998M11</c:v>
                </c:pt>
                <c:pt idx="3">
                  <c:v>1998M12</c:v>
                </c:pt>
                <c:pt idx="4">
                  <c:v>1999M01</c:v>
                </c:pt>
                <c:pt idx="5">
                  <c:v>1999M02</c:v>
                </c:pt>
                <c:pt idx="6">
                  <c:v>1999M03</c:v>
                </c:pt>
                <c:pt idx="7">
                  <c:v>1999M04</c:v>
                </c:pt>
                <c:pt idx="8">
                  <c:v>1999M05</c:v>
                </c:pt>
                <c:pt idx="9">
                  <c:v>1999M06</c:v>
                </c:pt>
                <c:pt idx="10">
                  <c:v>1999M07</c:v>
                </c:pt>
                <c:pt idx="11">
                  <c:v>1999M08</c:v>
                </c:pt>
                <c:pt idx="12">
                  <c:v>1999M09</c:v>
                </c:pt>
                <c:pt idx="13">
                  <c:v>1999M10</c:v>
                </c:pt>
                <c:pt idx="14">
                  <c:v>1999M11</c:v>
                </c:pt>
                <c:pt idx="15">
                  <c:v>1999M12</c:v>
                </c:pt>
                <c:pt idx="16">
                  <c:v>2000M01</c:v>
                </c:pt>
                <c:pt idx="17">
                  <c:v>2000M02</c:v>
                </c:pt>
                <c:pt idx="18">
                  <c:v>2000M03</c:v>
                </c:pt>
                <c:pt idx="19">
                  <c:v>2000M04</c:v>
                </c:pt>
                <c:pt idx="20">
                  <c:v>2000M05</c:v>
                </c:pt>
                <c:pt idx="21">
                  <c:v>2000M06</c:v>
                </c:pt>
                <c:pt idx="22">
                  <c:v>2000M07</c:v>
                </c:pt>
                <c:pt idx="23">
                  <c:v>2000M08</c:v>
                </c:pt>
                <c:pt idx="24">
                  <c:v>2000M09</c:v>
                </c:pt>
                <c:pt idx="25">
                  <c:v>2000M10</c:v>
                </c:pt>
                <c:pt idx="26">
                  <c:v>2000M11</c:v>
                </c:pt>
                <c:pt idx="27">
                  <c:v>2000M12</c:v>
                </c:pt>
                <c:pt idx="28">
                  <c:v>2001M01</c:v>
                </c:pt>
                <c:pt idx="29">
                  <c:v>2001M02</c:v>
                </c:pt>
                <c:pt idx="30">
                  <c:v>2001M03</c:v>
                </c:pt>
                <c:pt idx="31">
                  <c:v>2001M04</c:v>
                </c:pt>
                <c:pt idx="32">
                  <c:v>2001M05</c:v>
                </c:pt>
                <c:pt idx="33">
                  <c:v>2001M06</c:v>
                </c:pt>
                <c:pt idx="34">
                  <c:v>2001M07</c:v>
                </c:pt>
                <c:pt idx="35">
                  <c:v>2001M08</c:v>
                </c:pt>
                <c:pt idx="36">
                  <c:v>2001M09</c:v>
                </c:pt>
                <c:pt idx="37">
                  <c:v>2001M10</c:v>
                </c:pt>
                <c:pt idx="38">
                  <c:v>2001M11</c:v>
                </c:pt>
                <c:pt idx="39">
                  <c:v>2001M12</c:v>
                </c:pt>
                <c:pt idx="40">
                  <c:v>2002M01</c:v>
                </c:pt>
                <c:pt idx="41">
                  <c:v>2002M02</c:v>
                </c:pt>
                <c:pt idx="42">
                  <c:v>2002M03</c:v>
                </c:pt>
                <c:pt idx="43">
                  <c:v>2002M04</c:v>
                </c:pt>
                <c:pt idx="44">
                  <c:v>2002M05</c:v>
                </c:pt>
                <c:pt idx="45">
                  <c:v>2002M06</c:v>
                </c:pt>
                <c:pt idx="46">
                  <c:v>2002M07</c:v>
                </c:pt>
                <c:pt idx="47">
                  <c:v>2002M08</c:v>
                </c:pt>
                <c:pt idx="48">
                  <c:v>2002M09</c:v>
                </c:pt>
                <c:pt idx="49">
                  <c:v>2002M10</c:v>
                </c:pt>
                <c:pt idx="50">
                  <c:v>2002M11</c:v>
                </c:pt>
                <c:pt idx="51">
                  <c:v>2002M12</c:v>
                </c:pt>
                <c:pt idx="52">
                  <c:v>2003M01</c:v>
                </c:pt>
                <c:pt idx="53">
                  <c:v>2003M02</c:v>
                </c:pt>
                <c:pt idx="54">
                  <c:v>2003M03</c:v>
                </c:pt>
                <c:pt idx="55">
                  <c:v>2003M04</c:v>
                </c:pt>
                <c:pt idx="56">
                  <c:v>2003M05</c:v>
                </c:pt>
                <c:pt idx="57">
                  <c:v>2003M06</c:v>
                </c:pt>
                <c:pt idx="58">
                  <c:v>2003M07</c:v>
                </c:pt>
                <c:pt idx="59">
                  <c:v>2003M08</c:v>
                </c:pt>
                <c:pt idx="60">
                  <c:v>2003M09</c:v>
                </c:pt>
                <c:pt idx="61">
                  <c:v>2003M10</c:v>
                </c:pt>
                <c:pt idx="62">
                  <c:v>2003M11</c:v>
                </c:pt>
                <c:pt idx="63">
                  <c:v>2003M12</c:v>
                </c:pt>
                <c:pt idx="64">
                  <c:v>2004M01</c:v>
                </c:pt>
                <c:pt idx="65">
                  <c:v>2004M02</c:v>
                </c:pt>
                <c:pt idx="66">
                  <c:v>2004M03</c:v>
                </c:pt>
                <c:pt idx="67">
                  <c:v>2004M04</c:v>
                </c:pt>
                <c:pt idx="68">
                  <c:v>2004M05</c:v>
                </c:pt>
                <c:pt idx="69">
                  <c:v>2004M06</c:v>
                </c:pt>
                <c:pt idx="70">
                  <c:v>2004M07</c:v>
                </c:pt>
                <c:pt idx="71">
                  <c:v>2004M08</c:v>
                </c:pt>
                <c:pt idx="72">
                  <c:v>2004M09</c:v>
                </c:pt>
                <c:pt idx="73">
                  <c:v>2004M10</c:v>
                </c:pt>
                <c:pt idx="74">
                  <c:v>2004M11</c:v>
                </c:pt>
                <c:pt idx="75">
                  <c:v>2004M12</c:v>
                </c:pt>
                <c:pt idx="76">
                  <c:v>2005M01</c:v>
                </c:pt>
                <c:pt idx="77">
                  <c:v>2005M02</c:v>
                </c:pt>
                <c:pt idx="78">
                  <c:v>2005M03</c:v>
                </c:pt>
                <c:pt idx="79">
                  <c:v>2005M04</c:v>
                </c:pt>
                <c:pt idx="80">
                  <c:v>2005M05</c:v>
                </c:pt>
                <c:pt idx="81">
                  <c:v>2005M06</c:v>
                </c:pt>
                <c:pt idx="82">
                  <c:v>2005M07</c:v>
                </c:pt>
                <c:pt idx="83">
                  <c:v>2005M08</c:v>
                </c:pt>
                <c:pt idx="84">
                  <c:v>2005M09</c:v>
                </c:pt>
                <c:pt idx="85">
                  <c:v>2005M10</c:v>
                </c:pt>
                <c:pt idx="86">
                  <c:v>2005M11</c:v>
                </c:pt>
                <c:pt idx="87">
                  <c:v>2005M12</c:v>
                </c:pt>
                <c:pt idx="88">
                  <c:v>2006M01</c:v>
                </c:pt>
                <c:pt idx="89">
                  <c:v>2006M02</c:v>
                </c:pt>
                <c:pt idx="90">
                  <c:v>2006M03</c:v>
                </c:pt>
                <c:pt idx="91">
                  <c:v>2006M04</c:v>
                </c:pt>
                <c:pt idx="92">
                  <c:v>2006M05</c:v>
                </c:pt>
                <c:pt idx="93">
                  <c:v>2006M06</c:v>
                </c:pt>
                <c:pt idx="94">
                  <c:v>2006M07</c:v>
                </c:pt>
                <c:pt idx="95">
                  <c:v>2006M08</c:v>
                </c:pt>
                <c:pt idx="96">
                  <c:v>2006M09</c:v>
                </c:pt>
                <c:pt idx="97">
                  <c:v>2006M10</c:v>
                </c:pt>
                <c:pt idx="98">
                  <c:v>2006M11</c:v>
                </c:pt>
                <c:pt idx="99">
                  <c:v>2006M12</c:v>
                </c:pt>
                <c:pt idx="100">
                  <c:v>2007M01</c:v>
                </c:pt>
                <c:pt idx="101">
                  <c:v>2007M02</c:v>
                </c:pt>
                <c:pt idx="102">
                  <c:v>2007M03</c:v>
                </c:pt>
                <c:pt idx="103">
                  <c:v>2007M04</c:v>
                </c:pt>
                <c:pt idx="104">
                  <c:v>2007M05</c:v>
                </c:pt>
                <c:pt idx="105">
                  <c:v>2007M06</c:v>
                </c:pt>
                <c:pt idx="106">
                  <c:v>2007M07</c:v>
                </c:pt>
                <c:pt idx="107">
                  <c:v>2007M08</c:v>
                </c:pt>
                <c:pt idx="108">
                  <c:v>2007M09</c:v>
                </c:pt>
                <c:pt idx="109">
                  <c:v>2007M10</c:v>
                </c:pt>
                <c:pt idx="110">
                  <c:v>2007M11</c:v>
                </c:pt>
                <c:pt idx="111">
                  <c:v>2007M12</c:v>
                </c:pt>
                <c:pt idx="112">
                  <c:v>2008M01</c:v>
                </c:pt>
                <c:pt idx="113">
                  <c:v>2008M02</c:v>
                </c:pt>
                <c:pt idx="114">
                  <c:v>2008M03</c:v>
                </c:pt>
                <c:pt idx="115">
                  <c:v>2008M04</c:v>
                </c:pt>
                <c:pt idx="116">
                  <c:v>2008M05</c:v>
                </c:pt>
                <c:pt idx="117">
                  <c:v>2008M06</c:v>
                </c:pt>
                <c:pt idx="118">
                  <c:v>2008M07</c:v>
                </c:pt>
                <c:pt idx="119">
                  <c:v>2008M08</c:v>
                </c:pt>
                <c:pt idx="120">
                  <c:v>2008M09</c:v>
                </c:pt>
                <c:pt idx="121">
                  <c:v>2008M10</c:v>
                </c:pt>
                <c:pt idx="122">
                  <c:v>2008M11</c:v>
                </c:pt>
                <c:pt idx="123">
                  <c:v>2008M12</c:v>
                </c:pt>
                <c:pt idx="124">
                  <c:v>2009M01</c:v>
                </c:pt>
                <c:pt idx="125">
                  <c:v>2009M02</c:v>
                </c:pt>
                <c:pt idx="126">
                  <c:v>2009M03</c:v>
                </c:pt>
                <c:pt idx="127">
                  <c:v>2009M04</c:v>
                </c:pt>
                <c:pt idx="128">
                  <c:v>2009M05</c:v>
                </c:pt>
                <c:pt idx="129">
                  <c:v>2009M06</c:v>
                </c:pt>
                <c:pt idx="130">
                  <c:v>2009M07</c:v>
                </c:pt>
                <c:pt idx="131">
                  <c:v>2009M08</c:v>
                </c:pt>
                <c:pt idx="132">
                  <c:v>2009M09</c:v>
                </c:pt>
                <c:pt idx="133">
                  <c:v>2009M10</c:v>
                </c:pt>
                <c:pt idx="134">
                  <c:v>2009M11</c:v>
                </c:pt>
                <c:pt idx="135">
                  <c:v>2009M12</c:v>
                </c:pt>
                <c:pt idx="136">
                  <c:v>2010M01</c:v>
                </c:pt>
                <c:pt idx="137">
                  <c:v>2010M02</c:v>
                </c:pt>
                <c:pt idx="138">
                  <c:v>2010M03</c:v>
                </c:pt>
                <c:pt idx="139">
                  <c:v>2010M04</c:v>
                </c:pt>
                <c:pt idx="140">
                  <c:v>2010M05</c:v>
                </c:pt>
                <c:pt idx="141">
                  <c:v>2010M06</c:v>
                </c:pt>
                <c:pt idx="142">
                  <c:v>2010M07</c:v>
                </c:pt>
                <c:pt idx="143">
                  <c:v>2010M08</c:v>
                </c:pt>
                <c:pt idx="144">
                  <c:v>2010M09</c:v>
                </c:pt>
                <c:pt idx="145">
                  <c:v>2010M10</c:v>
                </c:pt>
                <c:pt idx="146">
                  <c:v>2010M11</c:v>
                </c:pt>
                <c:pt idx="147">
                  <c:v>2010M12</c:v>
                </c:pt>
                <c:pt idx="148">
                  <c:v>2011M01</c:v>
                </c:pt>
                <c:pt idx="149">
                  <c:v>2011M02</c:v>
                </c:pt>
                <c:pt idx="150">
                  <c:v>2011M03</c:v>
                </c:pt>
                <c:pt idx="151">
                  <c:v>2011M04</c:v>
                </c:pt>
                <c:pt idx="152">
                  <c:v>2011M05</c:v>
                </c:pt>
                <c:pt idx="153">
                  <c:v>2011M06</c:v>
                </c:pt>
                <c:pt idx="154">
                  <c:v>2011M07</c:v>
                </c:pt>
                <c:pt idx="155">
                  <c:v>2011M08</c:v>
                </c:pt>
                <c:pt idx="156">
                  <c:v>2011M09</c:v>
                </c:pt>
                <c:pt idx="157">
                  <c:v>2011M10</c:v>
                </c:pt>
                <c:pt idx="158">
                  <c:v>2011M11</c:v>
                </c:pt>
                <c:pt idx="159">
                  <c:v>2011M12</c:v>
                </c:pt>
                <c:pt idx="160">
                  <c:v>2012M01</c:v>
                </c:pt>
                <c:pt idx="161">
                  <c:v>2012M02</c:v>
                </c:pt>
                <c:pt idx="162">
                  <c:v>2012M03</c:v>
                </c:pt>
                <c:pt idx="163">
                  <c:v>2012M04</c:v>
                </c:pt>
                <c:pt idx="164">
                  <c:v>2012M05</c:v>
                </c:pt>
                <c:pt idx="165">
                  <c:v>2012M06</c:v>
                </c:pt>
                <c:pt idx="166">
                  <c:v>2012M07</c:v>
                </c:pt>
                <c:pt idx="167">
                  <c:v>2012M08</c:v>
                </c:pt>
                <c:pt idx="168">
                  <c:v>2012M09</c:v>
                </c:pt>
                <c:pt idx="169">
                  <c:v>2012M10</c:v>
                </c:pt>
                <c:pt idx="170">
                  <c:v>2012M11</c:v>
                </c:pt>
                <c:pt idx="171">
                  <c:v>2012M12</c:v>
                </c:pt>
                <c:pt idx="172">
                  <c:v>2013M01</c:v>
                </c:pt>
                <c:pt idx="173">
                  <c:v>2013M02</c:v>
                </c:pt>
                <c:pt idx="174">
                  <c:v>2013M03</c:v>
                </c:pt>
                <c:pt idx="175">
                  <c:v>2013M04</c:v>
                </c:pt>
                <c:pt idx="176">
                  <c:v>2013M05</c:v>
                </c:pt>
                <c:pt idx="177">
                  <c:v>2013M06</c:v>
                </c:pt>
                <c:pt idx="178">
                  <c:v>2013M07</c:v>
                </c:pt>
                <c:pt idx="179">
                  <c:v>2013M08</c:v>
                </c:pt>
                <c:pt idx="180">
                  <c:v>2013M09</c:v>
                </c:pt>
                <c:pt idx="181">
                  <c:v>2013M10</c:v>
                </c:pt>
                <c:pt idx="182">
                  <c:v>2013M11</c:v>
                </c:pt>
                <c:pt idx="183">
                  <c:v>2013M12</c:v>
                </c:pt>
                <c:pt idx="184">
                  <c:v>2014M01</c:v>
                </c:pt>
                <c:pt idx="185">
                  <c:v>2014M02</c:v>
                </c:pt>
                <c:pt idx="186">
                  <c:v>2014M03</c:v>
                </c:pt>
                <c:pt idx="187">
                  <c:v>2014M04</c:v>
                </c:pt>
                <c:pt idx="188">
                  <c:v>2014M05</c:v>
                </c:pt>
                <c:pt idx="189">
                  <c:v>2014M06</c:v>
                </c:pt>
                <c:pt idx="190">
                  <c:v>2014M07</c:v>
                </c:pt>
                <c:pt idx="191">
                  <c:v>2014M08</c:v>
                </c:pt>
                <c:pt idx="192">
                  <c:v>2014M09</c:v>
                </c:pt>
                <c:pt idx="193">
                  <c:v>2014M10</c:v>
                </c:pt>
                <c:pt idx="194">
                  <c:v>2014M11</c:v>
                </c:pt>
                <c:pt idx="195">
                  <c:v>2014M12</c:v>
                </c:pt>
                <c:pt idx="196">
                  <c:v>2015M01</c:v>
                </c:pt>
                <c:pt idx="197">
                  <c:v>2015M02</c:v>
                </c:pt>
              </c:strCache>
            </c:strRef>
          </c:cat>
          <c:val>
            <c:numRef>
              <c:f>Sheet2!$C$2:$C$199</c:f>
              <c:numCache>
                <c:formatCode>0.00%</c:formatCode>
                <c:ptCount val="198"/>
                <c:pt idx="0">
                  <c:v>0.0243701802903316</c:v>
                </c:pt>
                <c:pt idx="1">
                  <c:v>0.0243701802903316</c:v>
                </c:pt>
                <c:pt idx="2">
                  <c:v>0.0243701802903316</c:v>
                </c:pt>
                <c:pt idx="3">
                  <c:v>0.0243701802903316</c:v>
                </c:pt>
                <c:pt idx="4">
                  <c:v>0.0243701802903316</c:v>
                </c:pt>
                <c:pt idx="5">
                  <c:v>0.0243701802903316</c:v>
                </c:pt>
                <c:pt idx="6">
                  <c:v>0.0243701802903316</c:v>
                </c:pt>
                <c:pt idx="7">
                  <c:v>0.0243701802903316</c:v>
                </c:pt>
                <c:pt idx="8">
                  <c:v>0.0243701802903316</c:v>
                </c:pt>
                <c:pt idx="9">
                  <c:v>0.0243701802903316</c:v>
                </c:pt>
                <c:pt idx="10">
                  <c:v>0.0243701802903316</c:v>
                </c:pt>
                <c:pt idx="11">
                  <c:v>0.0243701802903316</c:v>
                </c:pt>
                <c:pt idx="12">
                  <c:v>0.0243701802903316</c:v>
                </c:pt>
                <c:pt idx="13">
                  <c:v>0.0243701802903316</c:v>
                </c:pt>
                <c:pt idx="14">
                  <c:v>0.0243701802903316</c:v>
                </c:pt>
                <c:pt idx="15">
                  <c:v>0.0243701802903316</c:v>
                </c:pt>
                <c:pt idx="16">
                  <c:v>0.0243701802903316</c:v>
                </c:pt>
                <c:pt idx="17">
                  <c:v>0.0243701802903316</c:v>
                </c:pt>
                <c:pt idx="18">
                  <c:v>0.0243701802903316</c:v>
                </c:pt>
                <c:pt idx="19">
                  <c:v>0.0243701802903316</c:v>
                </c:pt>
                <c:pt idx="20">
                  <c:v>0.0243701802903316</c:v>
                </c:pt>
                <c:pt idx="21">
                  <c:v>0.0243701802903316</c:v>
                </c:pt>
                <c:pt idx="22">
                  <c:v>0.0243701802903316</c:v>
                </c:pt>
                <c:pt idx="23">
                  <c:v>0.0243701802903316</c:v>
                </c:pt>
                <c:pt idx="24">
                  <c:v>0.0243701802903316</c:v>
                </c:pt>
                <c:pt idx="25">
                  <c:v>0.0243701802903316</c:v>
                </c:pt>
                <c:pt idx="26">
                  <c:v>0.0243701802903316</c:v>
                </c:pt>
                <c:pt idx="27">
                  <c:v>0.0243701802903316</c:v>
                </c:pt>
                <c:pt idx="28">
                  <c:v>0.0243701802903316</c:v>
                </c:pt>
                <c:pt idx="29">
                  <c:v>0.0243701802903316</c:v>
                </c:pt>
                <c:pt idx="30">
                  <c:v>0.0243701802903316</c:v>
                </c:pt>
                <c:pt idx="31">
                  <c:v>0.0243701802903316</c:v>
                </c:pt>
                <c:pt idx="32">
                  <c:v>0.0243701802903316</c:v>
                </c:pt>
                <c:pt idx="33">
                  <c:v>0.0243701802903316</c:v>
                </c:pt>
                <c:pt idx="34">
                  <c:v>0.0243701802903316</c:v>
                </c:pt>
                <c:pt idx="35">
                  <c:v>0.0243701802903316</c:v>
                </c:pt>
                <c:pt idx="36">
                  <c:v>0.0243701802903316</c:v>
                </c:pt>
                <c:pt idx="37">
                  <c:v>0.0243701802903316</c:v>
                </c:pt>
                <c:pt idx="38">
                  <c:v>0.0243701802903316</c:v>
                </c:pt>
                <c:pt idx="39">
                  <c:v>0.0243701802903316</c:v>
                </c:pt>
                <c:pt idx="40">
                  <c:v>0.0243701802903316</c:v>
                </c:pt>
                <c:pt idx="41">
                  <c:v>0.0243701802903316</c:v>
                </c:pt>
                <c:pt idx="42">
                  <c:v>0.0243701802903316</c:v>
                </c:pt>
                <c:pt idx="43">
                  <c:v>0.0243701802903316</c:v>
                </c:pt>
                <c:pt idx="44">
                  <c:v>0.0243701802903316</c:v>
                </c:pt>
                <c:pt idx="45">
                  <c:v>0.0243701802903316</c:v>
                </c:pt>
                <c:pt idx="46">
                  <c:v>0.0243701802903316</c:v>
                </c:pt>
                <c:pt idx="47">
                  <c:v>0.0243701802903316</c:v>
                </c:pt>
                <c:pt idx="48">
                  <c:v>0.0243701802903316</c:v>
                </c:pt>
                <c:pt idx="49">
                  <c:v>0.0243701802903316</c:v>
                </c:pt>
                <c:pt idx="50">
                  <c:v>0.0243701802903316</c:v>
                </c:pt>
                <c:pt idx="51">
                  <c:v>0.0243701802903316</c:v>
                </c:pt>
                <c:pt idx="52">
                  <c:v>0.0243701802903316</c:v>
                </c:pt>
                <c:pt idx="53">
                  <c:v>0.0243701802903316</c:v>
                </c:pt>
                <c:pt idx="54">
                  <c:v>0.0243701802903316</c:v>
                </c:pt>
                <c:pt idx="55">
                  <c:v>0.0243701802903316</c:v>
                </c:pt>
                <c:pt idx="56">
                  <c:v>0.0243701802903316</c:v>
                </c:pt>
                <c:pt idx="57">
                  <c:v>0.0243701802903316</c:v>
                </c:pt>
                <c:pt idx="58">
                  <c:v>0.0243701802903316</c:v>
                </c:pt>
                <c:pt idx="59">
                  <c:v>0.0243701802903316</c:v>
                </c:pt>
                <c:pt idx="60">
                  <c:v>0.0243701802903316</c:v>
                </c:pt>
                <c:pt idx="61">
                  <c:v>0.0243701802903316</c:v>
                </c:pt>
                <c:pt idx="62">
                  <c:v>0.0243701802903316</c:v>
                </c:pt>
                <c:pt idx="63">
                  <c:v>0.0243701802903316</c:v>
                </c:pt>
                <c:pt idx="64">
                  <c:v>0.0243701802903316</c:v>
                </c:pt>
                <c:pt idx="65">
                  <c:v>0.0243701802903316</c:v>
                </c:pt>
                <c:pt idx="66">
                  <c:v>0.0243701802903316</c:v>
                </c:pt>
                <c:pt idx="67">
                  <c:v>0.0243701802903316</c:v>
                </c:pt>
                <c:pt idx="68">
                  <c:v>0.0243701802903316</c:v>
                </c:pt>
                <c:pt idx="69">
                  <c:v>0.0243701802903316</c:v>
                </c:pt>
                <c:pt idx="70">
                  <c:v>0.0243701802903316</c:v>
                </c:pt>
                <c:pt idx="71">
                  <c:v>0.0243701802903316</c:v>
                </c:pt>
                <c:pt idx="72">
                  <c:v>0.0243701802903316</c:v>
                </c:pt>
                <c:pt idx="73">
                  <c:v>0.0243701802903316</c:v>
                </c:pt>
                <c:pt idx="74">
                  <c:v>0.0243701802903316</c:v>
                </c:pt>
                <c:pt idx="75">
                  <c:v>0.0243701802903316</c:v>
                </c:pt>
                <c:pt idx="76">
                  <c:v>0.0243701802903316</c:v>
                </c:pt>
                <c:pt idx="77">
                  <c:v>0.0243701802903316</c:v>
                </c:pt>
                <c:pt idx="78">
                  <c:v>0.0243701802903316</c:v>
                </c:pt>
                <c:pt idx="79">
                  <c:v>0.0243701802903316</c:v>
                </c:pt>
                <c:pt idx="80">
                  <c:v>0.0243701802903316</c:v>
                </c:pt>
                <c:pt idx="81">
                  <c:v>0.0243701802903316</c:v>
                </c:pt>
                <c:pt idx="82">
                  <c:v>0.0243701802903316</c:v>
                </c:pt>
                <c:pt idx="83">
                  <c:v>0.0243701802903316</c:v>
                </c:pt>
                <c:pt idx="84">
                  <c:v>0.0243701802903316</c:v>
                </c:pt>
                <c:pt idx="85">
                  <c:v>0.0243701802903316</c:v>
                </c:pt>
                <c:pt idx="86">
                  <c:v>0.0243701802903316</c:v>
                </c:pt>
                <c:pt idx="87">
                  <c:v>0.0243701802903316</c:v>
                </c:pt>
                <c:pt idx="88">
                  <c:v>0.0243701802903316</c:v>
                </c:pt>
                <c:pt idx="89">
                  <c:v>0.0243701802903316</c:v>
                </c:pt>
                <c:pt idx="90">
                  <c:v>0.0243701802903316</c:v>
                </c:pt>
                <c:pt idx="91">
                  <c:v>0.0243701802903316</c:v>
                </c:pt>
                <c:pt idx="92">
                  <c:v>0.0243701802903316</c:v>
                </c:pt>
                <c:pt idx="93">
                  <c:v>0.0243701802903316</c:v>
                </c:pt>
                <c:pt idx="94">
                  <c:v>0.0243701802903316</c:v>
                </c:pt>
                <c:pt idx="95">
                  <c:v>0.0243701802903316</c:v>
                </c:pt>
                <c:pt idx="96">
                  <c:v>0.0243701802903316</c:v>
                </c:pt>
                <c:pt idx="97">
                  <c:v>0.0243701802903316</c:v>
                </c:pt>
                <c:pt idx="98">
                  <c:v>0.0243701802903316</c:v>
                </c:pt>
                <c:pt idx="99">
                  <c:v>0.0243701802903316</c:v>
                </c:pt>
                <c:pt idx="100">
                  <c:v>0.0243701802903316</c:v>
                </c:pt>
                <c:pt idx="101">
                  <c:v>0.0243701802903316</c:v>
                </c:pt>
                <c:pt idx="102">
                  <c:v>0.0243701802903316</c:v>
                </c:pt>
                <c:pt idx="103">
                  <c:v>0.0243701802903316</c:v>
                </c:pt>
                <c:pt idx="104">
                  <c:v>0.0243701802903316</c:v>
                </c:pt>
                <c:pt idx="105">
                  <c:v>0.0243701802903316</c:v>
                </c:pt>
                <c:pt idx="106">
                  <c:v>0.0243701802903316</c:v>
                </c:pt>
                <c:pt idx="107">
                  <c:v>0.0243701802903316</c:v>
                </c:pt>
                <c:pt idx="108">
                  <c:v>0.0243701802903316</c:v>
                </c:pt>
                <c:pt idx="109">
                  <c:v>0.0243701802903316</c:v>
                </c:pt>
                <c:pt idx="110">
                  <c:v>0.0243701802903316</c:v>
                </c:pt>
                <c:pt idx="111">
                  <c:v>0.0243701802903316</c:v>
                </c:pt>
                <c:pt idx="112">
                  <c:v>0.0243701802903316</c:v>
                </c:pt>
                <c:pt idx="113">
                  <c:v>0.0243701802903316</c:v>
                </c:pt>
                <c:pt idx="114">
                  <c:v>0.0243701802903316</c:v>
                </c:pt>
                <c:pt idx="115">
                  <c:v>0.0243701802903316</c:v>
                </c:pt>
                <c:pt idx="116">
                  <c:v>0.0243701802903316</c:v>
                </c:pt>
                <c:pt idx="117">
                  <c:v>0.0243701802903316</c:v>
                </c:pt>
                <c:pt idx="118">
                  <c:v>0.0243701802903316</c:v>
                </c:pt>
                <c:pt idx="119">
                  <c:v>0.0243701802903316</c:v>
                </c:pt>
                <c:pt idx="120">
                  <c:v>0.0243701802903316</c:v>
                </c:pt>
                <c:pt idx="121">
                  <c:v>0.0243701802903316</c:v>
                </c:pt>
                <c:pt idx="122">
                  <c:v>0.0243701802903316</c:v>
                </c:pt>
                <c:pt idx="123">
                  <c:v>0.0243701802903316</c:v>
                </c:pt>
                <c:pt idx="124">
                  <c:v>0.0243701802903316</c:v>
                </c:pt>
                <c:pt idx="125">
                  <c:v>0.0243701802903316</c:v>
                </c:pt>
                <c:pt idx="126">
                  <c:v>0.0243701802903316</c:v>
                </c:pt>
                <c:pt idx="127">
                  <c:v>0.0243701802903316</c:v>
                </c:pt>
                <c:pt idx="128">
                  <c:v>0.0243701802903316</c:v>
                </c:pt>
                <c:pt idx="129">
                  <c:v>0.0243701802903316</c:v>
                </c:pt>
                <c:pt idx="130">
                  <c:v>0.0243701802903316</c:v>
                </c:pt>
                <c:pt idx="131">
                  <c:v>0.0243701802903316</c:v>
                </c:pt>
                <c:pt idx="132">
                  <c:v>0.0243701802903316</c:v>
                </c:pt>
                <c:pt idx="133">
                  <c:v>0.0243701802903316</c:v>
                </c:pt>
                <c:pt idx="134">
                  <c:v>0.0243701802903316</c:v>
                </c:pt>
                <c:pt idx="135">
                  <c:v>0.0243701802903316</c:v>
                </c:pt>
                <c:pt idx="136">
                  <c:v>0.0243701802903316</c:v>
                </c:pt>
                <c:pt idx="137">
                  <c:v>0.0243701802903316</c:v>
                </c:pt>
                <c:pt idx="138">
                  <c:v>0.0243701802903316</c:v>
                </c:pt>
                <c:pt idx="139">
                  <c:v>0.0243701802903316</c:v>
                </c:pt>
                <c:pt idx="140">
                  <c:v>0.0243701802903316</c:v>
                </c:pt>
                <c:pt idx="141">
                  <c:v>0.0243701802903316</c:v>
                </c:pt>
                <c:pt idx="142">
                  <c:v>0.0243701802903316</c:v>
                </c:pt>
                <c:pt idx="143">
                  <c:v>0.0243701802903316</c:v>
                </c:pt>
                <c:pt idx="144">
                  <c:v>0.0243701802903316</c:v>
                </c:pt>
                <c:pt idx="145">
                  <c:v>0.0243701802903316</c:v>
                </c:pt>
                <c:pt idx="146">
                  <c:v>0.0243701802903316</c:v>
                </c:pt>
                <c:pt idx="147">
                  <c:v>0.0243701802903316</c:v>
                </c:pt>
                <c:pt idx="148">
                  <c:v>0.0243701802903316</c:v>
                </c:pt>
                <c:pt idx="149">
                  <c:v>0.0243701802903316</c:v>
                </c:pt>
                <c:pt idx="150">
                  <c:v>0.0243701802903316</c:v>
                </c:pt>
                <c:pt idx="151">
                  <c:v>0.0243701802903316</c:v>
                </c:pt>
                <c:pt idx="152">
                  <c:v>0.0243701802903316</c:v>
                </c:pt>
                <c:pt idx="153">
                  <c:v>0.0243701802903316</c:v>
                </c:pt>
                <c:pt idx="154">
                  <c:v>0.0243701802903316</c:v>
                </c:pt>
                <c:pt idx="155">
                  <c:v>0.0243701802903316</c:v>
                </c:pt>
                <c:pt idx="156">
                  <c:v>0.0243701802903316</c:v>
                </c:pt>
                <c:pt idx="157">
                  <c:v>0.0243701802903316</c:v>
                </c:pt>
                <c:pt idx="158">
                  <c:v>0.0243701802903316</c:v>
                </c:pt>
                <c:pt idx="159">
                  <c:v>0.0243701802903316</c:v>
                </c:pt>
                <c:pt idx="160">
                  <c:v>0.0243701802903316</c:v>
                </c:pt>
                <c:pt idx="161">
                  <c:v>0.0243701802903316</c:v>
                </c:pt>
                <c:pt idx="162">
                  <c:v>0.0243701802903316</c:v>
                </c:pt>
                <c:pt idx="163">
                  <c:v>0.0243701802903316</c:v>
                </c:pt>
                <c:pt idx="164">
                  <c:v>0.0243701802903316</c:v>
                </c:pt>
                <c:pt idx="165">
                  <c:v>0.0243701802903316</c:v>
                </c:pt>
                <c:pt idx="166">
                  <c:v>0.0243701802903316</c:v>
                </c:pt>
                <c:pt idx="167">
                  <c:v>0.0243701802903316</c:v>
                </c:pt>
                <c:pt idx="168">
                  <c:v>0.0243701802903316</c:v>
                </c:pt>
                <c:pt idx="169">
                  <c:v>0.0243701802903316</c:v>
                </c:pt>
                <c:pt idx="170">
                  <c:v>0.0243701802903316</c:v>
                </c:pt>
                <c:pt idx="171">
                  <c:v>0.0243701802903316</c:v>
                </c:pt>
                <c:pt idx="172">
                  <c:v>0.0243701802903316</c:v>
                </c:pt>
                <c:pt idx="173">
                  <c:v>0.0243701802903316</c:v>
                </c:pt>
                <c:pt idx="174">
                  <c:v>0.0243701802903316</c:v>
                </c:pt>
                <c:pt idx="175">
                  <c:v>0.0243701802903316</c:v>
                </c:pt>
                <c:pt idx="176">
                  <c:v>0.0243701802903316</c:v>
                </c:pt>
                <c:pt idx="177">
                  <c:v>0.0243701802903316</c:v>
                </c:pt>
                <c:pt idx="178">
                  <c:v>0.0243701802903316</c:v>
                </c:pt>
                <c:pt idx="179">
                  <c:v>0.0243701802903316</c:v>
                </c:pt>
                <c:pt idx="180">
                  <c:v>0.0243701802903316</c:v>
                </c:pt>
                <c:pt idx="181">
                  <c:v>0.0243701802903316</c:v>
                </c:pt>
                <c:pt idx="182">
                  <c:v>0.0243701802903316</c:v>
                </c:pt>
                <c:pt idx="183">
                  <c:v>0.0243701802903316</c:v>
                </c:pt>
                <c:pt idx="184">
                  <c:v>0.0243701802903316</c:v>
                </c:pt>
                <c:pt idx="185">
                  <c:v>0.0243701802903316</c:v>
                </c:pt>
                <c:pt idx="186">
                  <c:v>0.0243701802903316</c:v>
                </c:pt>
                <c:pt idx="187">
                  <c:v>0.0243701802903316</c:v>
                </c:pt>
                <c:pt idx="188">
                  <c:v>0.0243701802903316</c:v>
                </c:pt>
                <c:pt idx="189">
                  <c:v>0.0243701802903316</c:v>
                </c:pt>
                <c:pt idx="190">
                  <c:v>0.0243701802903316</c:v>
                </c:pt>
                <c:pt idx="191">
                  <c:v>0.0243701802903316</c:v>
                </c:pt>
                <c:pt idx="192">
                  <c:v>0.0243701802903316</c:v>
                </c:pt>
                <c:pt idx="193">
                  <c:v>0.0243701802903316</c:v>
                </c:pt>
                <c:pt idx="194">
                  <c:v>0.0243701802903316</c:v>
                </c:pt>
                <c:pt idx="195">
                  <c:v>0.0243701802903316</c:v>
                </c:pt>
                <c:pt idx="196">
                  <c:v>0.0243701802903316</c:v>
                </c:pt>
                <c:pt idx="197">
                  <c:v>0.0243701802903316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Threshold Deviation</c:v>
                </c:pt>
              </c:strCache>
            </c:strRef>
          </c:tx>
          <c:spPr>
            <a:ln w="1587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Sheet2!$A$2:$A$199</c:f>
              <c:strCache>
                <c:ptCount val="198"/>
                <c:pt idx="0">
                  <c:v>1998M09</c:v>
                </c:pt>
                <c:pt idx="1">
                  <c:v>1998M10</c:v>
                </c:pt>
                <c:pt idx="2">
                  <c:v>1998M11</c:v>
                </c:pt>
                <c:pt idx="3">
                  <c:v>1998M12</c:v>
                </c:pt>
                <c:pt idx="4">
                  <c:v>1999M01</c:v>
                </c:pt>
                <c:pt idx="5">
                  <c:v>1999M02</c:v>
                </c:pt>
                <c:pt idx="6">
                  <c:v>1999M03</c:v>
                </c:pt>
                <c:pt idx="7">
                  <c:v>1999M04</c:v>
                </c:pt>
                <c:pt idx="8">
                  <c:v>1999M05</c:v>
                </c:pt>
                <c:pt idx="9">
                  <c:v>1999M06</c:v>
                </c:pt>
                <c:pt idx="10">
                  <c:v>1999M07</c:v>
                </c:pt>
                <c:pt idx="11">
                  <c:v>1999M08</c:v>
                </c:pt>
                <c:pt idx="12">
                  <c:v>1999M09</c:v>
                </c:pt>
                <c:pt idx="13">
                  <c:v>1999M10</c:v>
                </c:pt>
                <c:pt idx="14">
                  <c:v>1999M11</c:v>
                </c:pt>
                <c:pt idx="15">
                  <c:v>1999M12</c:v>
                </c:pt>
                <c:pt idx="16">
                  <c:v>2000M01</c:v>
                </c:pt>
                <c:pt idx="17">
                  <c:v>2000M02</c:v>
                </c:pt>
                <c:pt idx="18">
                  <c:v>2000M03</c:v>
                </c:pt>
                <c:pt idx="19">
                  <c:v>2000M04</c:v>
                </c:pt>
                <c:pt idx="20">
                  <c:v>2000M05</c:v>
                </c:pt>
                <c:pt idx="21">
                  <c:v>2000M06</c:v>
                </c:pt>
                <c:pt idx="22">
                  <c:v>2000M07</c:v>
                </c:pt>
                <c:pt idx="23">
                  <c:v>2000M08</c:v>
                </c:pt>
                <c:pt idx="24">
                  <c:v>2000M09</c:v>
                </c:pt>
                <c:pt idx="25">
                  <c:v>2000M10</c:v>
                </c:pt>
                <c:pt idx="26">
                  <c:v>2000M11</c:v>
                </c:pt>
                <c:pt idx="27">
                  <c:v>2000M12</c:v>
                </c:pt>
                <c:pt idx="28">
                  <c:v>2001M01</c:v>
                </c:pt>
                <c:pt idx="29">
                  <c:v>2001M02</c:v>
                </c:pt>
                <c:pt idx="30">
                  <c:v>2001M03</c:v>
                </c:pt>
                <c:pt idx="31">
                  <c:v>2001M04</c:v>
                </c:pt>
                <c:pt idx="32">
                  <c:v>2001M05</c:v>
                </c:pt>
                <c:pt idx="33">
                  <c:v>2001M06</c:v>
                </c:pt>
                <c:pt idx="34">
                  <c:v>2001M07</c:v>
                </c:pt>
                <c:pt idx="35">
                  <c:v>2001M08</c:v>
                </c:pt>
                <c:pt idx="36">
                  <c:v>2001M09</c:v>
                </c:pt>
                <c:pt idx="37">
                  <c:v>2001M10</c:v>
                </c:pt>
                <c:pt idx="38">
                  <c:v>2001M11</c:v>
                </c:pt>
                <c:pt idx="39">
                  <c:v>2001M12</c:v>
                </c:pt>
                <c:pt idx="40">
                  <c:v>2002M01</c:v>
                </c:pt>
                <c:pt idx="41">
                  <c:v>2002M02</c:v>
                </c:pt>
                <c:pt idx="42">
                  <c:v>2002M03</c:v>
                </c:pt>
                <c:pt idx="43">
                  <c:v>2002M04</c:v>
                </c:pt>
                <c:pt idx="44">
                  <c:v>2002M05</c:v>
                </c:pt>
                <c:pt idx="45">
                  <c:v>2002M06</c:v>
                </c:pt>
                <c:pt idx="46">
                  <c:v>2002M07</c:v>
                </c:pt>
                <c:pt idx="47">
                  <c:v>2002M08</c:v>
                </c:pt>
                <c:pt idx="48">
                  <c:v>2002M09</c:v>
                </c:pt>
                <c:pt idx="49">
                  <c:v>2002M10</c:v>
                </c:pt>
                <c:pt idx="50">
                  <c:v>2002M11</c:v>
                </c:pt>
                <c:pt idx="51">
                  <c:v>2002M12</c:v>
                </c:pt>
                <c:pt idx="52">
                  <c:v>2003M01</c:v>
                </c:pt>
                <c:pt idx="53">
                  <c:v>2003M02</c:v>
                </c:pt>
                <c:pt idx="54">
                  <c:v>2003M03</c:v>
                </c:pt>
                <c:pt idx="55">
                  <c:v>2003M04</c:v>
                </c:pt>
                <c:pt idx="56">
                  <c:v>2003M05</c:v>
                </c:pt>
                <c:pt idx="57">
                  <c:v>2003M06</c:v>
                </c:pt>
                <c:pt idx="58">
                  <c:v>2003M07</c:v>
                </c:pt>
                <c:pt idx="59">
                  <c:v>2003M08</c:v>
                </c:pt>
                <c:pt idx="60">
                  <c:v>2003M09</c:v>
                </c:pt>
                <c:pt idx="61">
                  <c:v>2003M10</c:v>
                </c:pt>
                <c:pt idx="62">
                  <c:v>2003M11</c:v>
                </c:pt>
                <c:pt idx="63">
                  <c:v>2003M12</c:v>
                </c:pt>
                <c:pt idx="64">
                  <c:v>2004M01</c:v>
                </c:pt>
                <c:pt idx="65">
                  <c:v>2004M02</c:v>
                </c:pt>
                <c:pt idx="66">
                  <c:v>2004M03</c:v>
                </c:pt>
                <c:pt idx="67">
                  <c:v>2004M04</c:v>
                </c:pt>
                <c:pt idx="68">
                  <c:v>2004M05</c:v>
                </c:pt>
                <c:pt idx="69">
                  <c:v>2004M06</c:v>
                </c:pt>
                <c:pt idx="70">
                  <c:v>2004M07</c:v>
                </c:pt>
                <c:pt idx="71">
                  <c:v>2004M08</c:v>
                </c:pt>
                <c:pt idx="72">
                  <c:v>2004M09</c:v>
                </c:pt>
                <c:pt idx="73">
                  <c:v>2004M10</c:v>
                </c:pt>
                <c:pt idx="74">
                  <c:v>2004M11</c:v>
                </c:pt>
                <c:pt idx="75">
                  <c:v>2004M12</c:v>
                </c:pt>
                <c:pt idx="76">
                  <c:v>2005M01</c:v>
                </c:pt>
                <c:pt idx="77">
                  <c:v>2005M02</c:v>
                </c:pt>
                <c:pt idx="78">
                  <c:v>2005M03</c:v>
                </c:pt>
                <c:pt idx="79">
                  <c:v>2005M04</c:v>
                </c:pt>
                <c:pt idx="80">
                  <c:v>2005M05</c:v>
                </c:pt>
                <c:pt idx="81">
                  <c:v>2005M06</c:v>
                </c:pt>
                <c:pt idx="82">
                  <c:v>2005M07</c:v>
                </c:pt>
                <c:pt idx="83">
                  <c:v>2005M08</c:v>
                </c:pt>
                <c:pt idx="84">
                  <c:v>2005M09</c:v>
                </c:pt>
                <c:pt idx="85">
                  <c:v>2005M10</c:v>
                </c:pt>
                <c:pt idx="86">
                  <c:v>2005M11</c:v>
                </c:pt>
                <c:pt idx="87">
                  <c:v>2005M12</c:v>
                </c:pt>
                <c:pt idx="88">
                  <c:v>2006M01</c:v>
                </c:pt>
                <c:pt idx="89">
                  <c:v>2006M02</c:v>
                </c:pt>
                <c:pt idx="90">
                  <c:v>2006M03</c:v>
                </c:pt>
                <c:pt idx="91">
                  <c:v>2006M04</c:v>
                </c:pt>
                <c:pt idx="92">
                  <c:v>2006M05</c:v>
                </c:pt>
                <c:pt idx="93">
                  <c:v>2006M06</c:v>
                </c:pt>
                <c:pt idx="94">
                  <c:v>2006M07</c:v>
                </c:pt>
                <c:pt idx="95">
                  <c:v>2006M08</c:v>
                </c:pt>
                <c:pt idx="96">
                  <c:v>2006M09</c:v>
                </c:pt>
                <c:pt idx="97">
                  <c:v>2006M10</c:v>
                </c:pt>
                <c:pt idx="98">
                  <c:v>2006M11</c:v>
                </c:pt>
                <c:pt idx="99">
                  <c:v>2006M12</c:v>
                </c:pt>
                <c:pt idx="100">
                  <c:v>2007M01</c:v>
                </c:pt>
                <c:pt idx="101">
                  <c:v>2007M02</c:v>
                </c:pt>
                <c:pt idx="102">
                  <c:v>2007M03</c:v>
                </c:pt>
                <c:pt idx="103">
                  <c:v>2007M04</c:v>
                </c:pt>
                <c:pt idx="104">
                  <c:v>2007M05</c:v>
                </c:pt>
                <c:pt idx="105">
                  <c:v>2007M06</c:v>
                </c:pt>
                <c:pt idx="106">
                  <c:v>2007M07</c:v>
                </c:pt>
                <c:pt idx="107">
                  <c:v>2007M08</c:v>
                </c:pt>
                <c:pt idx="108">
                  <c:v>2007M09</c:v>
                </c:pt>
                <c:pt idx="109">
                  <c:v>2007M10</c:v>
                </c:pt>
                <c:pt idx="110">
                  <c:v>2007M11</c:v>
                </c:pt>
                <c:pt idx="111">
                  <c:v>2007M12</c:v>
                </c:pt>
                <c:pt idx="112">
                  <c:v>2008M01</c:v>
                </c:pt>
                <c:pt idx="113">
                  <c:v>2008M02</c:v>
                </c:pt>
                <c:pt idx="114">
                  <c:v>2008M03</c:v>
                </c:pt>
                <c:pt idx="115">
                  <c:v>2008M04</c:v>
                </c:pt>
                <c:pt idx="116">
                  <c:v>2008M05</c:v>
                </c:pt>
                <c:pt idx="117">
                  <c:v>2008M06</c:v>
                </c:pt>
                <c:pt idx="118">
                  <c:v>2008M07</c:v>
                </c:pt>
                <c:pt idx="119">
                  <c:v>2008M08</c:v>
                </c:pt>
                <c:pt idx="120">
                  <c:v>2008M09</c:v>
                </c:pt>
                <c:pt idx="121">
                  <c:v>2008M10</c:v>
                </c:pt>
                <c:pt idx="122">
                  <c:v>2008M11</c:v>
                </c:pt>
                <c:pt idx="123">
                  <c:v>2008M12</c:v>
                </c:pt>
                <c:pt idx="124">
                  <c:v>2009M01</c:v>
                </c:pt>
                <c:pt idx="125">
                  <c:v>2009M02</c:v>
                </c:pt>
                <c:pt idx="126">
                  <c:v>2009M03</c:v>
                </c:pt>
                <c:pt idx="127">
                  <c:v>2009M04</c:v>
                </c:pt>
                <c:pt idx="128">
                  <c:v>2009M05</c:v>
                </c:pt>
                <c:pt idx="129">
                  <c:v>2009M06</c:v>
                </c:pt>
                <c:pt idx="130">
                  <c:v>2009M07</c:v>
                </c:pt>
                <c:pt idx="131">
                  <c:v>2009M08</c:v>
                </c:pt>
                <c:pt idx="132">
                  <c:v>2009M09</c:v>
                </c:pt>
                <c:pt idx="133">
                  <c:v>2009M10</c:v>
                </c:pt>
                <c:pt idx="134">
                  <c:v>2009M11</c:v>
                </c:pt>
                <c:pt idx="135">
                  <c:v>2009M12</c:v>
                </c:pt>
                <c:pt idx="136">
                  <c:v>2010M01</c:v>
                </c:pt>
                <c:pt idx="137">
                  <c:v>2010M02</c:v>
                </c:pt>
                <c:pt idx="138">
                  <c:v>2010M03</c:v>
                </c:pt>
                <c:pt idx="139">
                  <c:v>2010M04</c:v>
                </c:pt>
                <c:pt idx="140">
                  <c:v>2010M05</c:v>
                </c:pt>
                <c:pt idx="141">
                  <c:v>2010M06</c:v>
                </c:pt>
                <c:pt idx="142">
                  <c:v>2010M07</c:v>
                </c:pt>
                <c:pt idx="143">
                  <c:v>2010M08</c:v>
                </c:pt>
                <c:pt idx="144">
                  <c:v>2010M09</c:v>
                </c:pt>
                <c:pt idx="145">
                  <c:v>2010M10</c:v>
                </c:pt>
                <c:pt idx="146">
                  <c:v>2010M11</c:v>
                </c:pt>
                <c:pt idx="147">
                  <c:v>2010M12</c:v>
                </c:pt>
                <c:pt idx="148">
                  <c:v>2011M01</c:v>
                </c:pt>
                <c:pt idx="149">
                  <c:v>2011M02</c:v>
                </c:pt>
                <c:pt idx="150">
                  <c:v>2011M03</c:v>
                </c:pt>
                <c:pt idx="151">
                  <c:v>2011M04</c:v>
                </c:pt>
                <c:pt idx="152">
                  <c:v>2011M05</c:v>
                </c:pt>
                <c:pt idx="153">
                  <c:v>2011M06</c:v>
                </c:pt>
                <c:pt idx="154">
                  <c:v>2011M07</c:v>
                </c:pt>
                <c:pt idx="155">
                  <c:v>2011M08</c:v>
                </c:pt>
                <c:pt idx="156">
                  <c:v>2011M09</c:v>
                </c:pt>
                <c:pt idx="157">
                  <c:v>2011M10</c:v>
                </c:pt>
                <c:pt idx="158">
                  <c:v>2011M11</c:v>
                </c:pt>
                <c:pt idx="159">
                  <c:v>2011M12</c:v>
                </c:pt>
                <c:pt idx="160">
                  <c:v>2012M01</c:v>
                </c:pt>
                <c:pt idx="161">
                  <c:v>2012M02</c:v>
                </c:pt>
                <c:pt idx="162">
                  <c:v>2012M03</c:v>
                </c:pt>
                <c:pt idx="163">
                  <c:v>2012M04</c:v>
                </c:pt>
                <c:pt idx="164">
                  <c:v>2012M05</c:v>
                </c:pt>
                <c:pt idx="165">
                  <c:v>2012M06</c:v>
                </c:pt>
                <c:pt idx="166">
                  <c:v>2012M07</c:v>
                </c:pt>
                <c:pt idx="167">
                  <c:v>2012M08</c:v>
                </c:pt>
                <c:pt idx="168">
                  <c:v>2012M09</c:v>
                </c:pt>
                <c:pt idx="169">
                  <c:v>2012M10</c:v>
                </c:pt>
                <c:pt idx="170">
                  <c:v>2012M11</c:v>
                </c:pt>
                <c:pt idx="171">
                  <c:v>2012M12</c:v>
                </c:pt>
                <c:pt idx="172">
                  <c:v>2013M01</c:v>
                </c:pt>
                <c:pt idx="173">
                  <c:v>2013M02</c:v>
                </c:pt>
                <c:pt idx="174">
                  <c:v>2013M03</c:v>
                </c:pt>
                <c:pt idx="175">
                  <c:v>2013M04</c:v>
                </c:pt>
                <c:pt idx="176">
                  <c:v>2013M05</c:v>
                </c:pt>
                <c:pt idx="177">
                  <c:v>2013M06</c:v>
                </c:pt>
                <c:pt idx="178">
                  <c:v>2013M07</c:v>
                </c:pt>
                <c:pt idx="179">
                  <c:v>2013M08</c:v>
                </c:pt>
                <c:pt idx="180">
                  <c:v>2013M09</c:v>
                </c:pt>
                <c:pt idx="181">
                  <c:v>2013M10</c:v>
                </c:pt>
                <c:pt idx="182">
                  <c:v>2013M11</c:v>
                </c:pt>
                <c:pt idx="183">
                  <c:v>2013M12</c:v>
                </c:pt>
                <c:pt idx="184">
                  <c:v>2014M01</c:v>
                </c:pt>
                <c:pt idx="185">
                  <c:v>2014M02</c:v>
                </c:pt>
                <c:pt idx="186">
                  <c:v>2014M03</c:v>
                </c:pt>
                <c:pt idx="187">
                  <c:v>2014M04</c:v>
                </c:pt>
                <c:pt idx="188">
                  <c:v>2014M05</c:v>
                </c:pt>
                <c:pt idx="189">
                  <c:v>2014M06</c:v>
                </c:pt>
                <c:pt idx="190">
                  <c:v>2014M07</c:v>
                </c:pt>
                <c:pt idx="191">
                  <c:v>2014M08</c:v>
                </c:pt>
                <c:pt idx="192">
                  <c:v>2014M09</c:v>
                </c:pt>
                <c:pt idx="193">
                  <c:v>2014M10</c:v>
                </c:pt>
                <c:pt idx="194">
                  <c:v>2014M11</c:v>
                </c:pt>
                <c:pt idx="195">
                  <c:v>2014M12</c:v>
                </c:pt>
                <c:pt idx="196">
                  <c:v>2015M01</c:v>
                </c:pt>
                <c:pt idx="197">
                  <c:v>2015M02</c:v>
                </c:pt>
              </c:strCache>
            </c:strRef>
          </c:cat>
          <c:val>
            <c:numRef>
              <c:f>Sheet2!$D$2:$D$199</c:f>
              <c:numCache>
                <c:formatCode>0.00%</c:formatCode>
                <c:ptCount val="198"/>
                <c:pt idx="0">
                  <c:v>-0.0243701802903316</c:v>
                </c:pt>
                <c:pt idx="1">
                  <c:v>-0.0243701802903316</c:v>
                </c:pt>
                <c:pt idx="2">
                  <c:v>-0.0243701802903316</c:v>
                </c:pt>
                <c:pt idx="3">
                  <c:v>-0.0243701802903316</c:v>
                </c:pt>
                <c:pt idx="4">
                  <c:v>-0.0243701802903316</c:v>
                </c:pt>
                <c:pt idx="5">
                  <c:v>-0.0243701802903316</c:v>
                </c:pt>
                <c:pt idx="6">
                  <c:v>-0.0243701802903316</c:v>
                </c:pt>
                <c:pt idx="7">
                  <c:v>-0.0243701802903316</c:v>
                </c:pt>
                <c:pt idx="8">
                  <c:v>-0.0243701802903316</c:v>
                </c:pt>
                <c:pt idx="9">
                  <c:v>-0.0243701802903316</c:v>
                </c:pt>
                <c:pt idx="10">
                  <c:v>-0.0243701802903316</c:v>
                </c:pt>
                <c:pt idx="11">
                  <c:v>-0.0243701802903316</c:v>
                </c:pt>
                <c:pt idx="12">
                  <c:v>-0.0243701802903316</c:v>
                </c:pt>
                <c:pt idx="13">
                  <c:v>-0.0243701802903316</c:v>
                </c:pt>
                <c:pt idx="14">
                  <c:v>-0.0243701802903316</c:v>
                </c:pt>
                <c:pt idx="15">
                  <c:v>-0.0243701802903316</c:v>
                </c:pt>
                <c:pt idx="16">
                  <c:v>-0.0243701802903316</c:v>
                </c:pt>
                <c:pt idx="17">
                  <c:v>-0.0243701802903316</c:v>
                </c:pt>
                <c:pt idx="18">
                  <c:v>-0.0243701802903316</c:v>
                </c:pt>
                <c:pt idx="19">
                  <c:v>-0.0243701802903316</c:v>
                </c:pt>
                <c:pt idx="20">
                  <c:v>-0.0243701802903316</c:v>
                </c:pt>
                <c:pt idx="21">
                  <c:v>-0.0243701802903316</c:v>
                </c:pt>
                <c:pt idx="22">
                  <c:v>-0.0243701802903316</c:v>
                </c:pt>
                <c:pt idx="23">
                  <c:v>-0.0243701802903316</c:v>
                </c:pt>
                <c:pt idx="24">
                  <c:v>-0.0243701802903316</c:v>
                </c:pt>
                <c:pt idx="25">
                  <c:v>-0.0243701802903316</c:v>
                </c:pt>
                <c:pt idx="26">
                  <c:v>-0.0243701802903316</c:v>
                </c:pt>
                <c:pt idx="27">
                  <c:v>-0.0243701802903316</c:v>
                </c:pt>
                <c:pt idx="28">
                  <c:v>-0.0243701802903316</c:v>
                </c:pt>
                <c:pt idx="29">
                  <c:v>-0.0243701802903316</c:v>
                </c:pt>
                <c:pt idx="30">
                  <c:v>-0.0243701802903316</c:v>
                </c:pt>
                <c:pt idx="31">
                  <c:v>-0.0243701802903316</c:v>
                </c:pt>
                <c:pt idx="32">
                  <c:v>-0.0243701802903316</c:v>
                </c:pt>
                <c:pt idx="33">
                  <c:v>-0.0243701802903316</c:v>
                </c:pt>
                <c:pt idx="34">
                  <c:v>-0.0243701802903316</c:v>
                </c:pt>
                <c:pt idx="35">
                  <c:v>-0.0243701802903316</c:v>
                </c:pt>
                <c:pt idx="36">
                  <c:v>-0.0243701802903316</c:v>
                </c:pt>
                <c:pt idx="37">
                  <c:v>-0.0243701802903316</c:v>
                </c:pt>
                <c:pt idx="38">
                  <c:v>-0.0243701802903316</c:v>
                </c:pt>
                <c:pt idx="39">
                  <c:v>-0.0243701802903316</c:v>
                </c:pt>
                <c:pt idx="40">
                  <c:v>-0.0243701802903316</c:v>
                </c:pt>
                <c:pt idx="41">
                  <c:v>-0.0243701802903316</c:v>
                </c:pt>
                <c:pt idx="42">
                  <c:v>-0.0243701802903316</c:v>
                </c:pt>
                <c:pt idx="43">
                  <c:v>-0.0243701802903316</c:v>
                </c:pt>
                <c:pt idx="44">
                  <c:v>-0.0243701802903316</c:v>
                </c:pt>
                <c:pt idx="45">
                  <c:v>-0.0243701802903316</c:v>
                </c:pt>
                <c:pt idx="46">
                  <c:v>-0.0243701802903316</c:v>
                </c:pt>
                <c:pt idx="47">
                  <c:v>-0.0243701802903316</c:v>
                </c:pt>
                <c:pt idx="48">
                  <c:v>-0.0243701802903316</c:v>
                </c:pt>
                <c:pt idx="49">
                  <c:v>-0.0243701802903316</c:v>
                </c:pt>
                <c:pt idx="50">
                  <c:v>-0.0243701802903316</c:v>
                </c:pt>
                <c:pt idx="51">
                  <c:v>-0.0243701802903316</c:v>
                </c:pt>
                <c:pt idx="52">
                  <c:v>-0.0243701802903316</c:v>
                </c:pt>
                <c:pt idx="53">
                  <c:v>-0.0243701802903316</c:v>
                </c:pt>
                <c:pt idx="54">
                  <c:v>-0.0243701802903316</c:v>
                </c:pt>
                <c:pt idx="55">
                  <c:v>-0.0243701802903316</c:v>
                </c:pt>
                <c:pt idx="56">
                  <c:v>-0.0243701802903316</c:v>
                </c:pt>
                <c:pt idx="57">
                  <c:v>-0.0243701802903316</c:v>
                </c:pt>
                <c:pt idx="58">
                  <c:v>-0.0243701802903316</c:v>
                </c:pt>
                <c:pt idx="59">
                  <c:v>-0.0243701802903316</c:v>
                </c:pt>
                <c:pt idx="60">
                  <c:v>-0.0243701802903316</c:v>
                </c:pt>
                <c:pt idx="61">
                  <c:v>-0.0243701802903316</c:v>
                </c:pt>
                <c:pt idx="62">
                  <c:v>-0.0243701802903316</c:v>
                </c:pt>
                <c:pt idx="63">
                  <c:v>-0.0243701802903316</c:v>
                </c:pt>
                <c:pt idx="64">
                  <c:v>-0.0243701802903316</c:v>
                </c:pt>
                <c:pt idx="65">
                  <c:v>-0.0243701802903316</c:v>
                </c:pt>
                <c:pt idx="66">
                  <c:v>-0.0243701802903316</c:v>
                </c:pt>
                <c:pt idx="67">
                  <c:v>-0.0243701802903316</c:v>
                </c:pt>
                <c:pt idx="68">
                  <c:v>-0.0243701802903316</c:v>
                </c:pt>
                <c:pt idx="69">
                  <c:v>-0.0243701802903316</c:v>
                </c:pt>
                <c:pt idx="70">
                  <c:v>-0.0243701802903316</c:v>
                </c:pt>
                <c:pt idx="71">
                  <c:v>-0.0243701802903316</c:v>
                </c:pt>
                <c:pt idx="72">
                  <c:v>-0.0243701802903316</c:v>
                </c:pt>
                <c:pt idx="73">
                  <c:v>-0.0243701802903316</c:v>
                </c:pt>
                <c:pt idx="74">
                  <c:v>-0.0243701802903316</c:v>
                </c:pt>
                <c:pt idx="75">
                  <c:v>-0.0243701802903316</c:v>
                </c:pt>
                <c:pt idx="76">
                  <c:v>-0.0243701802903316</c:v>
                </c:pt>
                <c:pt idx="77">
                  <c:v>-0.0243701802903316</c:v>
                </c:pt>
                <c:pt idx="78">
                  <c:v>-0.0243701802903316</c:v>
                </c:pt>
                <c:pt idx="79">
                  <c:v>-0.0243701802903316</c:v>
                </c:pt>
                <c:pt idx="80">
                  <c:v>-0.0243701802903316</c:v>
                </c:pt>
                <c:pt idx="81">
                  <c:v>-0.0243701802903316</c:v>
                </c:pt>
                <c:pt idx="82">
                  <c:v>-0.0243701802903316</c:v>
                </c:pt>
                <c:pt idx="83">
                  <c:v>-0.0243701802903316</c:v>
                </c:pt>
                <c:pt idx="84">
                  <c:v>-0.0243701802903316</c:v>
                </c:pt>
                <c:pt idx="85">
                  <c:v>-0.0243701802903316</c:v>
                </c:pt>
                <c:pt idx="86">
                  <c:v>-0.0243701802903316</c:v>
                </c:pt>
                <c:pt idx="87">
                  <c:v>-0.0243701802903316</c:v>
                </c:pt>
                <c:pt idx="88">
                  <c:v>-0.0243701802903316</c:v>
                </c:pt>
                <c:pt idx="89">
                  <c:v>-0.0243701802903316</c:v>
                </c:pt>
                <c:pt idx="90">
                  <c:v>-0.0243701802903316</c:v>
                </c:pt>
                <c:pt idx="91">
                  <c:v>-0.0243701802903316</c:v>
                </c:pt>
                <c:pt idx="92">
                  <c:v>-0.0243701802903316</c:v>
                </c:pt>
                <c:pt idx="93">
                  <c:v>-0.0243701802903316</c:v>
                </c:pt>
                <c:pt idx="94">
                  <c:v>-0.0243701802903316</c:v>
                </c:pt>
                <c:pt idx="95">
                  <c:v>-0.0243701802903316</c:v>
                </c:pt>
                <c:pt idx="96">
                  <c:v>-0.0243701802903316</c:v>
                </c:pt>
                <c:pt idx="97">
                  <c:v>-0.0243701802903316</c:v>
                </c:pt>
                <c:pt idx="98">
                  <c:v>-0.0243701802903316</c:v>
                </c:pt>
                <c:pt idx="99">
                  <c:v>-0.0243701802903316</c:v>
                </c:pt>
                <c:pt idx="100">
                  <c:v>-0.0243701802903316</c:v>
                </c:pt>
                <c:pt idx="101">
                  <c:v>-0.0243701802903316</c:v>
                </c:pt>
                <c:pt idx="102">
                  <c:v>-0.0243701802903316</c:v>
                </c:pt>
                <c:pt idx="103">
                  <c:v>-0.0243701802903316</c:v>
                </c:pt>
                <c:pt idx="104">
                  <c:v>-0.0243701802903316</c:v>
                </c:pt>
                <c:pt idx="105">
                  <c:v>-0.0243701802903316</c:v>
                </c:pt>
                <c:pt idx="106">
                  <c:v>-0.0243701802903316</c:v>
                </c:pt>
                <c:pt idx="107">
                  <c:v>-0.0243701802903316</c:v>
                </c:pt>
                <c:pt idx="108">
                  <c:v>-0.0243701802903316</c:v>
                </c:pt>
                <c:pt idx="109">
                  <c:v>-0.0243701802903316</c:v>
                </c:pt>
                <c:pt idx="110">
                  <c:v>-0.0243701802903316</c:v>
                </c:pt>
                <c:pt idx="111">
                  <c:v>-0.0243701802903316</c:v>
                </c:pt>
                <c:pt idx="112">
                  <c:v>-0.0243701802903316</c:v>
                </c:pt>
                <c:pt idx="113">
                  <c:v>-0.0243701802903316</c:v>
                </c:pt>
                <c:pt idx="114">
                  <c:v>-0.0243701802903316</c:v>
                </c:pt>
                <c:pt idx="115">
                  <c:v>-0.0243701802903316</c:v>
                </c:pt>
                <c:pt idx="116">
                  <c:v>-0.0243701802903316</c:v>
                </c:pt>
                <c:pt idx="117">
                  <c:v>-0.0243701802903316</c:v>
                </c:pt>
                <c:pt idx="118">
                  <c:v>-0.0243701802903316</c:v>
                </c:pt>
                <c:pt idx="119">
                  <c:v>-0.0243701802903316</c:v>
                </c:pt>
                <c:pt idx="120">
                  <c:v>-0.0243701802903316</c:v>
                </c:pt>
                <c:pt idx="121">
                  <c:v>-0.0243701802903316</c:v>
                </c:pt>
                <c:pt idx="122">
                  <c:v>-0.0243701802903316</c:v>
                </c:pt>
                <c:pt idx="123">
                  <c:v>-0.0243701802903316</c:v>
                </c:pt>
                <c:pt idx="124">
                  <c:v>-0.0243701802903316</c:v>
                </c:pt>
                <c:pt idx="125">
                  <c:v>-0.0243701802903316</c:v>
                </c:pt>
                <c:pt idx="126">
                  <c:v>-0.0243701802903316</c:v>
                </c:pt>
                <c:pt idx="127">
                  <c:v>-0.0243701802903316</c:v>
                </c:pt>
                <c:pt idx="128">
                  <c:v>-0.0243701802903316</c:v>
                </c:pt>
                <c:pt idx="129">
                  <c:v>-0.0243701802903316</c:v>
                </c:pt>
                <c:pt idx="130">
                  <c:v>-0.0243701802903316</c:v>
                </c:pt>
                <c:pt idx="131">
                  <c:v>-0.0243701802903316</c:v>
                </c:pt>
                <c:pt idx="132">
                  <c:v>-0.0243701802903316</c:v>
                </c:pt>
                <c:pt idx="133">
                  <c:v>-0.0243701802903316</c:v>
                </c:pt>
                <c:pt idx="134">
                  <c:v>-0.0243701802903316</c:v>
                </c:pt>
                <c:pt idx="135">
                  <c:v>-0.0243701802903316</c:v>
                </c:pt>
                <c:pt idx="136">
                  <c:v>-0.0243701802903316</c:v>
                </c:pt>
                <c:pt idx="137">
                  <c:v>-0.0243701802903316</c:v>
                </c:pt>
                <c:pt idx="138">
                  <c:v>-0.0243701802903316</c:v>
                </c:pt>
                <c:pt idx="139">
                  <c:v>-0.0243701802903316</c:v>
                </c:pt>
                <c:pt idx="140">
                  <c:v>-0.0243701802903316</c:v>
                </c:pt>
                <c:pt idx="141">
                  <c:v>-0.0243701802903316</c:v>
                </c:pt>
                <c:pt idx="142">
                  <c:v>-0.0243701802903316</c:v>
                </c:pt>
                <c:pt idx="143">
                  <c:v>-0.0243701802903316</c:v>
                </c:pt>
                <c:pt idx="144">
                  <c:v>-0.0243701802903316</c:v>
                </c:pt>
                <c:pt idx="145">
                  <c:v>-0.0243701802903316</c:v>
                </c:pt>
                <c:pt idx="146">
                  <c:v>-0.0243701802903316</c:v>
                </c:pt>
                <c:pt idx="147">
                  <c:v>-0.0243701802903316</c:v>
                </c:pt>
                <c:pt idx="148">
                  <c:v>-0.0243701802903316</c:v>
                </c:pt>
                <c:pt idx="149">
                  <c:v>-0.0243701802903316</c:v>
                </c:pt>
                <c:pt idx="150">
                  <c:v>-0.0243701802903316</c:v>
                </c:pt>
                <c:pt idx="151">
                  <c:v>-0.0243701802903316</c:v>
                </c:pt>
                <c:pt idx="152">
                  <c:v>-0.0243701802903316</c:v>
                </c:pt>
                <c:pt idx="153">
                  <c:v>-0.0243701802903316</c:v>
                </c:pt>
                <c:pt idx="154">
                  <c:v>-0.0243701802903316</c:v>
                </c:pt>
                <c:pt idx="155">
                  <c:v>-0.0243701802903316</c:v>
                </c:pt>
                <c:pt idx="156">
                  <c:v>-0.0243701802903316</c:v>
                </c:pt>
                <c:pt idx="157">
                  <c:v>-0.0243701802903316</c:v>
                </c:pt>
                <c:pt idx="158">
                  <c:v>-0.0243701802903316</c:v>
                </c:pt>
                <c:pt idx="159">
                  <c:v>-0.0243701802903316</c:v>
                </c:pt>
                <c:pt idx="160">
                  <c:v>-0.0243701802903316</c:v>
                </c:pt>
                <c:pt idx="161">
                  <c:v>-0.0243701802903316</c:v>
                </c:pt>
                <c:pt idx="162">
                  <c:v>-0.0243701802903316</c:v>
                </c:pt>
                <c:pt idx="163">
                  <c:v>-0.0243701802903316</c:v>
                </c:pt>
                <c:pt idx="164">
                  <c:v>-0.0243701802903316</c:v>
                </c:pt>
                <c:pt idx="165">
                  <c:v>-0.0243701802903316</c:v>
                </c:pt>
                <c:pt idx="166">
                  <c:v>-0.0243701802903316</c:v>
                </c:pt>
                <c:pt idx="167">
                  <c:v>-0.0243701802903316</c:v>
                </c:pt>
                <c:pt idx="168">
                  <c:v>-0.0243701802903316</c:v>
                </c:pt>
                <c:pt idx="169">
                  <c:v>-0.0243701802903316</c:v>
                </c:pt>
                <c:pt idx="170">
                  <c:v>-0.0243701802903316</c:v>
                </c:pt>
                <c:pt idx="171">
                  <c:v>-0.0243701802903316</c:v>
                </c:pt>
                <c:pt idx="172">
                  <c:v>-0.0243701802903316</c:v>
                </c:pt>
                <c:pt idx="173">
                  <c:v>-0.0243701802903316</c:v>
                </c:pt>
                <c:pt idx="174">
                  <c:v>-0.0243701802903316</c:v>
                </c:pt>
                <c:pt idx="175">
                  <c:v>-0.0243701802903316</c:v>
                </c:pt>
                <c:pt idx="176">
                  <c:v>-0.0243701802903316</c:v>
                </c:pt>
                <c:pt idx="177">
                  <c:v>-0.0243701802903316</c:v>
                </c:pt>
                <c:pt idx="178">
                  <c:v>-0.0243701802903316</c:v>
                </c:pt>
                <c:pt idx="179">
                  <c:v>-0.0243701802903316</c:v>
                </c:pt>
                <c:pt idx="180">
                  <c:v>-0.0243701802903316</c:v>
                </c:pt>
                <c:pt idx="181">
                  <c:v>-0.0243701802903316</c:v>
                </c:pt>
                <c:pt idx="182">
                  <c:v>-0.0243701802903316</c:v>
                </c:pt>
                <c:pt idx="183">
                  <c:v>-0.0243701802903316</c:v>
                </c:pt>
                <c:pt idx="184">
                  <c:v>-0.0243701802903316</c:v>
                </c:pt>
                <c:pt idx="185">
                  <c:v>-0.0243701802903316</c:v>
                </c:pt>
                <c:pt idx="186">
                  <c:v>-0.0243701802903316</c:v>
                </c:pt>
                <c:pt idx="187">
                  <c:v>-0.0243701802903316</c:v>
                </c:pt>
                <c:pt idx="188">
                  <c:v>-0.0243701802903316</c:v>
                </c:pt>
                <c:pt idx="189">
                  <c:v>-0.0243701802903316</c:v>
                </c:pt>
                <c:pt idx="190">
                  <c:v>-0.0243701802903316</c:v>
                </c:pt>
                <c:pt idx="191">
                  <c:v>-0.0243701802903316</c:v>
                </c:pt>
                <c:pt idx="192">
                  <c:v>-0.0243701802903316</c:v>
                </c:pt>
                <c:pt idx="193">
                  <c:v>-0.0243701802903316</c:v>
                </c:pt>
                <c:pt idx="194">
                  <c:v>-0.0243701802903316</c:v>
                </c:pt>
                <c:pt idx="195">
                  <c:v>-0.0243701802903316</c:v>
                </c:pt>
                <c:pt idx="196">
                  <c:v>-0.0243701802903316</c:v>
                </c:pt>
                <c:pt idx="197">
                  <c:v>-0.0243701802903316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1794984"/>
        <c:axId val="-2131791976"/>
      </c:lineChart>
      <c:catAx>
        <c:axId val="-2131794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31791976"/>
        <c:crosses val="autoZero"/>
        <c:auto val="1"/>
        <c:lblAlgn val="ctr"/>
        <c:lblOffset val="100"/>
        <c:noMultiLvlLbl val="0"/>
      </c:catAx>
      <c:valAx>
        <c:axId val="-213179197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-2131794984"/>
        <c:crosses val="autoZero"/>
        <c:crossBetween val="between"/>
      </c:valAx>
    </c:plotArea>
    <c:legend>
      <c:legendPos val="b"/>
      <c:legendEntry>
        <c:idx val="2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Sheet2!$K$1</c:f>
              <c:strCache>
                <c:ptCount val="1"/>
                <c:pt idx="0">
                  <c:v>Public Credit Deviation from Trend</c:v>
                </c:pt>
              </c:strCache>
            </c:strRef>
          </c:tx>
          <c:spPr>
            <a:ln w="22225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Sheet2!$A$2:$A$199</c:f>
              <c:strCache>
                <c:ptCount val="198"/>
                <c:pt idx="0">
                  <c:v>1998M09</c:v>
                </c:pt>
                <c:pt idx="1">
                  <c:v>1998M10</c:v>
                </c:pt>
                <c:pt idx="2">
                  <c:v>1998M11</c:v>
                </c:pt>
                <c:pt idx="3">
                  <c:v>1998M12</c:v>
                </c:pt>
                <c:pt idx="4">
                  <c:v>1999M01</c:v>
                </c:pt>
                <c:pt idx="5">
                  <c:v>1999M02</c:v>
                </c:pt>
                <c:pt idx="6">
                  <c:v>1999M03</c:v>
                </c:pt>
                <c:pt idx="7">
                  <c:v>1999M04</c:v>
                </c:pt>
                <c:pt idx="8">
                  <c:v>1999M05</c:v>
                </c:pt>
                <c:pt idx="9">
                  <c:v>1999M06</c:v>
                </c:pt>
                <c:pt idx="10">
                  <c:v>1999M07</c:v>
                </c:pt>
                <c:pt idx="11">
                  <c:v>1999M08</c:v>
                </c:pt>
                <c:pt idx="12">
                  <c:v>1999M09</c:v>
                </c:pt>
                <c:pt idx="13">
                  <c:v>1999M10</c:v>
                </c:pt>
                <c:pt idx="14">
                  <c:v>1999M11</c:v>
                </c:pt>
                <c:pt idx="15">
                  <c:v>1999M12</c:v>
                </c:pt>
                <c:pt idx="16">
                  <c:v>2000M01</c:v>
                </c:pt>
                <c:pt idx="17">
                  <c:v>2000M02</c:v>
                </c:pt>
                <c:pt idx="18">
                  <c:v>2000M03</c:v>
                </c:pt>
                <c:pt idx="19">
                  <c:v>2000M04</c:v>
                </c:pt>
                <c:pt idx="20">
                  <c:v>2000M05</c:v>
                </c:pt>
                <c:pt idx="21">
                  <c:v>2000M06</c:v>
                </c:pt>
                <c:pt idx="22">
                  <c:v>2000M07</c:v>
                </c:pt>
                <c:pt idx="23">
                  <c:v>2000M08</c:v>
                </c:pt>
                <c:pt idx="24">
                  <c:v>2000M09</c:v>
                </c:pt>
                <c:pt idx="25">
                  <c:v>2000M10</c:v>
                </c:pt>
                <c:pt idx="26">
                  <c:v>2000M11</c:v>
                </c:pt>
                <c:pt idx="27">
                  <c:v>2000M12</c:v>
                </c:pt>
                <c:pt idx="28">
                  <c:v>2001M01</c:v>
                </c:pt>
                <c:pt idx="29">
                  <c:v>2001M02</c:v>
                </c:pt>
                <c:pt idx="30">
                  <c:v>2001M03</c:v>
                </c:pt>
                <c:pt idx="31">
                  <c:v>2001M04</c:v>
                </c:pt>
                <c:pt idx="32">
                  <c:v>2001M05</c:v>
                </c:pt>
                <c:pt idx="33">
                  <c:v>2001M06</c:v>
                </c:pt>
                <c:pt idx="34">
                  <c:v>2001M07</c:v>
                </c:pt>
                <c:pt idx="35">
                  <c:v>2001M08</c:v>
                </c:pt>
                <c:pt idx="36">
                  <c:v>2001M09</c:v>
                </c:pt>
                <c:pt idx="37">
                  <c:v>2001M10</c:v>
                </c:pt>
                <c:pt idx="38">
                  <c:v>2001M11</c:v>
                </c:pt>
                <c:pt idx="39">
                  <c:v>2001M12</c:v>
                </c:pt>
                <c:pt idx="40">
                  <c:v>2002M01</c:v>
                </c:pt>
                <c:pt idx="41">
                  <c:v>2002M02</c:v>
                </c:pt>
                <c:pt idx="42">
                  <c:v>2002M03</c:v>
                </c:pt>
                <c:pt idx="43">
                  <c:v>2002M04</c:v>
                </c:pt>
                <c:pt idx="44">
                  <c:v>2002M05</c:v>
                </c:pt>
                <c:pt idx="45">
                  <c:v>2002M06</c:v>
                </c:pt>
                <c:pt idx="46">
                  <c:v>2002M07</c:v>
                </c:pt>
                <c:pt idx="47">
                  <c:v>2002M08</c:v>
                </c:pt>
                <c:pt idx="48">
                  <c:v>2002M09</c:v>
                </c:pt>
                <c:pt idx="49">
                  <c:v>2002M10</c:v>
                </c:pt>
                <c:pt idx="50">
                  <c:v>2002M11</c:v>
                </c:pt>
                <c:pt idx="51">
                  <c:v>2002M12</c:v>
                </c:pt>
                <c:pt idx="52">
                  <c:v>2003M01</c:v>
                </c:pt>
                <c:pt idx="53">
                  <c:v>2003M02</c:v>
                </c:pt>
                <c:pt idx="54">
                  <c:v>2003M03</c:v>
                </c:pt>
                <c:pt idx="55">
                  <c:v>2003M04</c:v>
                </c:pt>
                <c:pt idx="56">
                  <c:v>2003M05</c:v>
                </c:pt>
                <c:pt idx="57">
                  <c:v>2003M06</c:v>
                </c:pt>
                <c:pt idx="58">
                  <c:v>2003M07</c:v>
                </c:pt>
                <c:pt idx="59">
                  <c:v>2003M08</c:v>
                </c:pt>
                <c:pt idx="60">
                  <c:v>2003M09</c:v>
                </c:pt>
                <c:pt idx="61">
                  <c:v>2003M10</c:v>
                </c:pt>
                <c:pt idx="62">
                  <c:v>2003M11</c:v>
                </c:pt>
                <c:pt idx="63">
                  <c:v>2003M12</c:v>
                </c:pt>
                <c:pt idx="64">
                  <c:v>2004M01</c:v>
                </c:pt>
                <c:pt idx="65">
                  <c:v>2004M02</c:v>
                </c:pt>
                <c:pt idx="66">
                  <c:v>2004M03</c:v>
                </c:pt>
                <c:pt idx="67">
                  <c:v>2004M04</c:v>
                </c:pt>
                <c:pt idx="68">
                  <c:v>2004M05</c:v>
                </c:pt>
                <c:pt idx="69">
                  <c:v>2004M06</c:v>
                </c:pt>
                <c:pt idx="70">
                  <c:v>2004M07</c:v>
                </c:pt>
                <c:pt idx="71">
                  <c:v>2004M08</c:v>
                </c:pt>
                <c:pt idx="72">
                  <c:v>2004M09</c:v>
                </c:pt>
                <c:pt idx="73">
                  <c:v>2004M10</c:v>
                </c:pt>
                <c:pt idx="74">
                  <c:v>2004M11</c:v>
                </c:pt>
                <c:pt idx="75">
                  <c:v>2004M12</c:v>
                </c:pt>
                <c:pt idx="76">
                  <c:v>2005M01</c:v>
                </c:pt>
                <c:pt idx="77">
                  <c:v>2005M02</c:v>
                </c:pt>
                <c:pt idx="78">
                  <c:v>2005M03</c:v>
                </c:pt>
                <c:pt idx="79">
                  <c:v>2005M04</c:v>
                </c:pt>
                <c:pt idx="80">
                  <c:v>2005M05</c:v>
                </c:pt>
                <c:pt idx="81">
                  <c:v>2005M06</c:v>
                </c:pt>
                <c:pt idx="82">
                  <c:v>2005M07</c:v>
                </c:pt>
                <c:pt idx="83">
                  <c:v>2005M08</c:v>
                </c:pt>
                <c:pt idx="84">
                  <c:v>2005M09</c:v>
                </c:pt>
                <c:pt idx="85">
                  <c:v>2005M10</c:v>
                </c:pt>
                <c:pt idx="86">
                  <c:v>2005M11</c:v>
                </c:pt>
                <c:pt idx="87">
                  <c:v>2005M12</c:v>
                </c:pt>
                <c:pt idx="88">
                  <c:v>2006M01</c:v>
                </c:pt>
                <c:pt idx="89">
                  <c:v>2006M02</c:v>
                </c:pt>
                <c:pt idx="90">
                  <c:v>2006M03</c:v>
                </c:pt>
                <c:pt idx="91">
                  <c:v>2006M04</c:v>
                </c:pt>
                <c:pt idx="92">
                  <c:v>2006M05</c:v>
                </c:pt>
                <c:pt idx="93">
                  <c:v>2006M06</c:v>
                </c:pt>
                <c:pt idx="94">
                  <c:v>2006M07</c:v>
                </c:pt>
                <c:pt idx="95">
                  <c:v>2006M08</c:v>
                </c:pt>
                <c:pt idx="96">
                  <c:v>2006M09</c:v>
                </c:pt>
                <c:pt idx="97">
                  <c:v>2006M10</c:v>
                </c:pt>
                <c:pt idx="98">
                  <c:v>2006M11</c:v>
                </c:pt>
                <c:pt idx="99">
                  <c:v>2006M12</c:v>
                </c:pt>
                <c:pt idx="100">
                  <c:v>2007M01</c:v>
                </c:pt>
                <c:pt idx="101">
                  <c:v>2007M02</c:v>
                </c:pt>
                <c:pt idx="102">
                  <c:v>2007M03</c:v>
                </c:pt>
                <c:pt idx="103">
                  <c:v>2007M04</c:v>
                </c:pt>
                <c:pt idx="104">
                  <c:v>2007M05</c:v>
                </c:pt>
                <c:pt idx="105">
                  <c:v>2007M06</c:v>
                </c:pt>
                <c:pt idx="106">
                  <c:v>2007M07</c:v>
                </c:pt>
                <c:pt idx="107">
                  <c:v>2007M08</c:v>
                </c:pt>
                <c:pt idx="108">
                  <c:v>2007M09</c:v>
                </c:pt>
                <c:pt idx="109">
                  <c:v>2007M10</c:v>
                </c:pt>
                <c:pt idx="110">
                  <c:v>2007M11</c:v>
                </c:pt>
                <c:pt idx="111">
                  <c:v>2007M12</c:v>
                </c:pt>
                <c:pt idx="112">
                  <c:v>2008M01</c:v>
                </c:pt>
                <c:pt idx="113">
                  <c:v>2008M02</c:v>
                </c:pt>
                <c:pt idx="114">
                  <c:v>2008M03</c:v>
                </c:pt>
                <c:pt idx="115">
                  <c:v>2008M04</c:v>
                </c:pt>
                <c:pt idx="116">
                  <c:v>2008M05</c:v>
                </c:pt>
                <c:pt idx="117">
                  <c:v>2008M06</c:v>
                </c:pt>
                <c:pt idx="118">
                  <c:v>2008M07</c:v>
                </c:pt>
                <c:pt idx="119">
                  <c:v>2008M08</c:v>
                </c:pt>
                <c:pt idx="120">
                  <c:v>2008M09</c:v>
                </c:pt>
                <c:pt idx="121">
                  <c:v>2008M10</c:v>
                </c:pt>
                <c:pt idx="122">
                  <c:v>2008M11</c:v>
                </c:pt>
                <c:pt idx="123">
                  <c:v>2008M12</c:v>
                </c:pt>
                <c:pt idx="124">
                  <c:v>2009M01</c:v>
                </c:pt>
                <c:pt idx="125">
                  <c:v>2009M02</c:v>
                </c:pt>
                <c:pt idx="126">
                  <c:v>2009M03</c:v>
                </c:pt>
                <c:pt idx="127">
                  <c:v>2009M04</c:v>
                </c:pt>
                <c:pt idx="128">
                  <c:v>2009M05</c:v>
                </c:pt>
                <c:pt idx="129">
                  <c:v>2009M06</c:v>
                </c:pt>
                <c:pt idx="130">
                  <c:v>2009M07</c:v>
                </c:pt>
                <c:pt idx="131">
                  <c:v>2009M08</c:v>
                </c:pt>
                <c:pt idx="132">
                  <c:v>2009M09</c:v>
                </c:pt>
                <c:pt idx="133">
                  <c:v>2009M10</c:v>
                </c:pt>
                <c:pt idx="134">
                  <c:v>2009M11</c:v>
                </c:pt>
                <c:pt idx="135">
                  <c:v>2009M12</c:v>
                </c:pt>
                <c:pt idx="136">
                  <c:v>2010M01</c:v>
                </c:pt>
                <c:pt idx="137">
                  <c:v>2010M02</c:v>
                </c:pt>
                <c:pt idx="138">
                  <c:v>2010M03</c:v>
                </c:pt>
                <c:pt idx="139">
                  <c:v>2010M04</c:v>
                </c:pt>
                <c:pt idx="140">
                  <c:v>2010M05</c:v>
                </c:pt>
                <c:pt idx="141">
                  <c:v>2010M06</c:v>
                </c:pt>
                <c:pt idx="142">
                  <c:v>2010M07</c:v>
                </c:pt>
                <c:pt idx="143">
                  <c:v>2010M08</c:v>
                </c:pt>
                <c:pt idx="144">
                  <c:v>2010M09</c:v>
                </c:pt>
                <c:pt idx="145">
                  <c:v>2010M10</c:v>
                </c:pt>
                <c:pt idx="146">
                  <c:v>2010M11</c:v>
                </c:pt>
                <c:pt idx="147">
                  <c:v>2010M12</c:v>
                </c:pt>
                <c:pt idx="148">
                  <c:v>2011M01</c:v>
                </c:pt>
                <c:pt idx="149">
                  <c:v>2011M02</c:v>
                </c:pt>
                <c:pt idx="150">
                  <c:v>2011M03</c:v>
                </c:pt>
                <c:pt idx="151">
                  <c:v>2011M04</c:v>
                </c:pt>
                <c:pt idx="152">
                  <c:v>2011M05</c:v>
                </c:pt>
                <c:pt idx="153">
                  <c:v>2011M06</c:v>
                </c:pt>
                <c:pt idx="154">
                  <c:v>2011M07</c:v>
                </c:pt>
                <c:pt idx="155">
                  <c:v>2011M08</c:v>
                </c:pt>
                <c:pt idx="156">
                  <c:v>2011M09</c:v>
                </c:pt>
                <c:pt idx="157">
                  <c:v>2011M10</c:v>
                </c:pt>
                <c:pt idx="158">
                  <c:v>2011M11</c:v>
                </c:pt>
                <c:pt idx="159">
                  <c:v>2011M12</c:v>
                </c:pt>
                <c:pt idx="160">
                  <c:v>2012M01</c:v>
                </c:pt>
                <c:pt idx="161">
                  <c:v>2012M02</c:v>
                </c:pt>
                <c:pt idx="162">
                  <c:v>2012M03</c:v>
                </c:pt>
                <c:pt idx="163">
                  <c:v>2012M04</c:v>
                </c:pt>
                <c:pt idx="164">
                  <c:v>2012M05</c:v>
                </c:pt>
                <c:pt idx="165">
                  <c:v>2012M06</c:v>
                </c:pt>
                <c:pt idx="166">
                  <c:v>2012M07</c:v>
                </c:pt>
                <c:pt idx="167">
                  <c:v>2012M08</c:v>
                </c:pt>
                <c:pt idx="168">
                  <c:v>2012M09</c:v>
                </c:pt>
                <c:pt idx="169">
                  <c:v>2012M10</c:v>
                </c:pt>
                <c:pt idx="170">
                  <c:v>2012M11</c:v>
                </c:pt>
                <c:pt idx="171">
                  <c:v>2012M12</c:v>
                </c:pt>
                <c:pt idx="172">
                  <c:v>2013M01</c:v>
                </c:pt>
                <c:pt idx="173">
                  <c:v>2013M02</c:v>
                </c:pt>
                <c:pt idx="174">
                  <c:v>2013M03</c:v>
                </c:pt>
                <c:pt idx="175">
                  <c:v>2013M04</c:v>
                </c:pt>
                <c:pt idx="176">
                  <c:v>2013M05</c:v>
                </c:pt>
                <c:pt idx="177">
                  <c:v>2013M06</c:v>
                </c:pt>
                <c:pt idx="178">
                  <c:v>2013M07</c:v>
                </c:pt>
                <c:pt idx="179">
                  <c:v>2013M08</c:v>
                </c:pt>
                <c:pt idx="180">
                  <c:v>2013M09</c:v>
                </c:pt>
                <c:pt idx="181">
                  <c:v>2013M10</c:v>
                </c:pt>
                <c:pt idx="182">
                  <c:v>2013M11</c:v>
                </c:pt>
                <c:pt idx="183">
                  <c:v>2013M12</c:v>
                </c:pt>
                <c:pt idx="184">
                  <c:v>2014M01</c:v>
                </c:pt>
                <c:pt idx="185">
                  <c:v>2014M02</c:v>
                </c:pt>
                <c:pt idx="186">
                  <c:v>2014M03</c:v>
                </c:pt>
                <c:pt idx="187">
                  <c:v>2014M04</c:v>
                </c:pt>
                <c:pt idx="188">
                  <c:v>2014M05</c:v>
                </c:pt>
                <c:pt idx="189">
                  <c:v>2014M06</c:v>
                </c:pt>
                <c:pt idx="190">
                  <c:v>2014M07</c:v>
                </c:pt>
                <c:pt idx="191">
                  <c:v>2014M08</c:v>
                </c:pt>
                <c:pt idx="192">
                  <c:v>2014M09</c:v>
                </c:pt>
                <c:pt idx="193">
                  <c:v>2014M10</c:v>
                </c:pt>
                <c:pt idx="194">
                  <c:v>2014M11</c:v>
                </c:pt>
                <c:pt idx="195">
                  <c:v>2014M12</c:v>
                </c:pt>
                <c:pt idx="196">
                  <c:v>2015M01</c:v>
                </c:pt>
                <c:pt idx="197">
                  <c:v>2015M02</c:v>
                </c:pt>
              </c:strCache>
            </c:strRef>
          </c:cat>
          <c:val>
            <c:numRef>
              <c:f>Sheet2!$K$1:$K$199</c:f>
              <c:numCache>
                <c:formatCode>0.00%</c:formatCode>
                <c:ptCount val="199"/>
                <c:pt idx="0">
                  <c:v>0.0</c:v>
                </c:pt>
                <c:pt idx="1">
                  <c:v>0.00365541225393406</c:v>
                </c:pt>
                <c:pt idx="2">
                  <c:v>0.00265715234570209</c:v>
                </c:pt>
                <c:pt idx="3">
                  <c:v>0.00193506040787484</c:v>
                </c:pt>
                <c:pt idx="4">
                  <c:v>0.00156533397515461</c:v>
                </c:pt>
                <c:pt idx="5">
                  <c:v>-0.000178666994682702</c:v>
                </c:pt>
                <c:pt idx="6">
                  <c:v>-0.000129432770829746</c:v>
                </c:pt>
                <c:pt idx="7">
                  <c:v>0.000173502978114221</c:v>
                </c:pt>
                <c:pt idx="8">
                  <c:v>-0.000995427436079048</c:v>
                </c:pt>
                <c:pt idx="9">
                  <c:v>-0.000139153441944503</c:v>
                </c:pt>
                <c:pt idx="10">
                  <c:v>-0.000195079226505647</c:v>
                </c:pt>
                <c:pt idx="11">
                  <c:v>0.000343077755155195</c:v>
                </c:pt>
                <c:pt idx="12">
                  <c:v>0.000287840407401492</c:v>
                </c:pt>
                <c:pt idx="13">
                  <c:v>0.000150654074395811</c:v>
                </c:pt>
                <c:pt idx="14">
                  <c:v>-0.000280468717709588</c:v>
                </c:pt>
                <c:pt idx="15">
                  <c:v>-0.000153138462574836</c:v>
                </c:pt>
                <c:pt idx="16">
                  <c:v>-0.000209019562999646</c:v>
                </c:pt>
                <c:pt idx="17">
                  <c:v>-9.99129243778923E-5</c:v>
                </c:pt>
                <c:pt idx="18">
                  <c:v>-0.000116464088828767</c:v>
                </c:pt>
                <c:pt idx="19">
                  <c:v>-5.31347174939001E-5</c:v>
                </c:pt>
                <c:pt idx="20">
                  <c:v>3.05883399282802E-5</c:v>
                </c:pt>
                <c:pt idx="21">
                  <c:v>7.32296866011385E-5</c:v>
                </c:pt>
                <c:pt idx="22">
                  <c:v>0.000160210763461203</c:v>
                </c:pt>
                <c:pt idx="23">
                  <c:v>0.000104889880716025</c:v>
                </c:pt>
                <c:pt idx="24">
                  <c:v>0.000525546145189691</c:v>
                </c:pt>
                <c:pt idx="25">
                  <c:v>0.000529987085303556</c:v>
                </c:pt>
                <c:pt idx="26">
                  <c:v>0.000561973327949147</c:v>
                </c:pt>
                <c:pt idx="27">
                  <c:v>0.000616853073437636</c:v>
                </c:pt>
                <c:pt idx="28">
                  <c:v>-0.000281118437387099</c:v>
                </c:pt>
                <c:pt idx="29">
                  <c:v>-0.000192510852574883</c:v>
                </c:pt>
                <c:pt idx="30">
                  <c:v>-0.00116519731757541</c:v>
                </c:pt>
                <c:pt idx="31">
                  <c:v>-0.000802085926374363</c:v>
                </c:pt>
                <c:pt idx="32">
                  <c:v>-0.000443895214704544</c:v>
                </c:pt>
                <c:pt idx="33">
                  <c:v>-0.000362419513286001</c:v>
                </c:pt>
                <c:pt idx="34">
                  <c:v>-0.000342354406435952</c:v>
                </c:pt>
                <c:pt idx="35">
                  <c:v>0.000819849222686721</c:v>
                </c:pt>
                <c:pt idx="36">
                  <c:v>0.000909779931790882</c:v>
                </c:pt>
                <c:pt idx="37">
                  <c:v>-0.000320497306278362</c:v>
                </c:pt>
                <c:pt idx="38">
                  <c:v>-0.000240949876721805</c:v>
                </c:pt>
                <c:pt idx="39">
                  <c:v>-0.000170571313413315</c:v>
                </c:pt>
                <c:pt idx="40">
                  <c:v>-0.000157250407024873</c:v>
                </c:pt>
                <c:pt idx="41">
                  <c:v>-5.57548904401893E-5</c:v>
                </c:pt>
                <c:pt idx="42">
                  <c:v>5.11493602884283E-7</c:v>
                </c:pt>
                <c:pt idx="43">
                  <c:v>8.63661071680746E-5</c:v>
                </c:pt>
                <c:pt idx="44">
                  <c:v>-0.000170967539818419</c:v>
                </c:pt>
                <c:pt idx="45">
                  <c:v>-0.00040916100245317</c:v>
                </c:pt>
                <c:pt idx="46">
                  <c:v>-0.000474415425253985</c:v>
                </c:pt>
                <c:pt idx="47">
                  <c:v>-0.000407575317390597</c:v>
                </c:pt>
                <c:pt idx="48">
                  <c:v>-0.000343748971713022</c:v>
                </c:pt>
                <c:pt idx="49">
                  <c:v>-0.000331937380543915</c:v>
                </c:pt>
                <c:pt idx="50">
                  <c:v>-0.000274029609441402</c:v>
                </c:pt>
                <c:pt idx="51">
                  <c:v>-0.000219284645720682</c:v>
                </c:pt>
                <c:pt idx="52">
                  <c:v>-0.000215922956107014</c:v>
                </c:pt>
                <c:pt idx="53">
                  <c:v>-0.000167605542517368</c:v>
                </c:pt>
                <c:pt idx="54">
                  <c:v>-0.000122574021659753</c:v>
                </c:pt>
                <c:pt idx="55">
                  <c:v>-0.000127702132784152</c:v>
                </c:pt>
                <c:pt idx="56">
                  <c:v>-7.96484201344601E-5</c:v>
                </c:pt>
                <c:pt idx="57">
                  <c:v>-5.81634559022161E-5</c:v>
                </c:pt>
                <c:pt idx="58">
                  <c:v>-2.62044415287446E-5</c:v>
                </c:pt>
                <c:pt idx="59">
                  <c:v>2.27137357237607E-6</c:v>
                </c:pt>
                <c:pt idx="60">
                  <c:v>2.722792169601E-5</c:v>
                </c:pt>
                <c:pt idx="61">
                  <c:v>4.86291176109907E-5</c:v>
                </c:pt>
                <c:pt idx="62">
                  <c:v>6.64386659941631E-5</c:v>
                </c:pt>
                <c:pt idx="63">
                  <c:v>8.35262465882188E-5</c:v>
                </c:pt>
                <c:pt idx="64">
                  <c:v>9.11356253297437E-5</c:v>
                </c:pt>
                <c:pt idx="65">
                  <c:v>0.000103671789139357</c:v>
                </c:pt>
                <c:pt idx="66">
                  <c:v>0.000101018565634375</c:v>
                </c:pt>
                <c:pt idx="67">
                  <c:v>0.000129955185897829</c:v>
                </c:pt>
                <c:pt idx="68">
                  <c:v>9.57759637723473E-5</c:v>
                </c:pt>
                <c:pt idx="69">
                  <c:v>9.29540595471026E-5</c:v>
                </c:pt>
                <c:pt idx="70">
                  <c:v>7.50829668943458E-5</c:v>
                </c:pt>
                <c:pt idx="71">
                  <c:v>7.2586926227471E-5</c:v>
                </c:pt>
                <c:pt idx="72">
                  <c:v>5.6360477182859E-5</c:v>
                </c:pt>
                <c:pt idx="73">
                  <c:v>5.91217577762387E-5</c:v>
                </c:pt>
                <c:pt idx="74">
                  <c:v>4.80194785547581E-5</c:v>
                </c:pt>
                <c:pt idx="75">
                  <c:v>7.54550012602642E-5</c:v>
                </c:pt>
                <c:pt idx="76">
                  <c:v>7.13359658501251E-5</c:v>
                </c:pt>
                <c:pt idx="77">
                  <c:v>5.05554716373588E-5</c:v>
                </c:pt>
                <c:pt idx="78">
                  <c:v>-1.02291377853831E-6</c:v>
                </c:pt>
                <c:pt idx="79">
                  <c:v>-8.41978305537674E-5</c:v>
                </c:pt>
                <c:pt idx="80">
                  <c:v>-0.000138888448278511</c:v>
                </c:pt>
                <c:pt idx="81">
                  <c:v>-0.00021468253249016</c:v>
                </c:pt>
                <c:pt idx="82">
                  <c:v>-0.000237201971649926</c:v>
                </c:pt>
                <c:pt idx="83">
                  <c:v>-0.000371316462473622</c:v>
                </c:pt>
                <c:pt idx="84">
                  <c:v>-0.000442270778254285</c:v>
                </c:pt>
                <c:pt idx="85">
                  <c:v>-0.000516547588264442</c:v>
                </c:pt>
                <c:pt idx="86">
                  <c:v>-0.000574310183077778</c:v>
                </c:pt>
                <c:pt idx="87">
                  <c:v>-0.000669125839183038</c:v>
                </c:pt>
                <c:pt idx="88">
                  <c:v>-0.000779522619224718</c:v>
                </c:pt>
                <c:pt idx="89">
                  <c:v>-0.000801723226811088</c:v>
                </c:pt>
                <c:pt idx="90">
                  <c:v>-0.00090103133673279</c:v>
                </c:pt>
                <c:pt idx="91">
                  <c:v>-0.00101346243284391</c:v>
                </c:pt>
                <c:pt idx="92">
                  <c:v>-0.00112690570446398</c:v>
                </c:pt>
                <c:pt idx="93">
                  <c:v>-0.00124261586163039</c:v>
                </c:pt>
                <c:pt idx="94">
                  <c:v>-0.00122745123541496</c:v>
                </c:pt>
                <c:pt idx="95">
                  <c:v>-0.00149149950031378</c:v>
                </c:pt>
                <c:pt idx="96">
                  <c:v>-0.00162224475362672</c:v>
                </c:pt>
                <c:pt idx="97">
                  <c:v>-0.00182109062745014</c:v>
                </c:pt>
                <c:pt idx="98">
                  <c:v>-0.0019558627427672</c:v>
                </c:pt>
                <c:pt idx="99">
                  <c:v>-0.00208712931292796</c:v>
                </c:pt>
                <c:pt idx="100">
                  <c:v>-0.00210953872650681</c:v>
                </c:pt>
                <c:pt idx="101">
                  <c:v>-0.00237332347103188</c:v>
                </c:pt>
                <c:pt idx="102">
                  <c:v>-0.00252008477811026</c:v>
                </c:pt>
                <c:pt idx="103">
                  <c:v>-0.00204014106143494</c:v>
                </c:pt>
                <c:pt idx="104">
                  <c:v>-0.000258549992708204</c:v>
                </c:pt>
                <c:pt idx="105">
                  <c:v>-0.000486137290792107</c:v>
                </c:pt>
                <c:pt idx="106">
                  <c:v>-0.000753034116493892</c:v>
                </c:pt>
                <c:pt idx="107">
                  <c:v>-0.000516431760156237</c:v>
                </c:pt>
                <c:pt idx="108">
                  <c:v>-0.00289463194524475</c:v>
                </c:pt>
                <c:pt idx="109">
                  <c:v>-0.00217702523644929</c:v>
                </c:pt>
                <c:pt idx="110">
                  <c:v>-0.00196641231842634</c:v>
                </c:pt>
                <c:pt idx="111">
                  <c:v>-0.00163399453207768</c:v>
                </c:pt>
                <c:pt idx="112">
                  <c:v>-0.000289408322745431</c:v>
                </c:pt>
                <c:pt idx="113">
                  <c:v>-0.000282057433907437</c:v>
                </c:pt>
                <c:pt idx="114">
                  <c:v>-0.0003369674222287</c:v>
                </c:pt>
                <c:pt idx="115">
                  <c:v>-0.000444130239122996</c:v>
                </c:pt>
                <c:pt idx="116">
                  <c:v>0.000838452634003228</c:v>
                </c:pt>
                <c:pt idx="117">
                  <c:v>0.000640111911742568</c:v>
                </c:pt>
                <c:pt idx="118">
                  <c:v>-0.0010429841526874</c:v>
                </c:pt>
                <c:pt idx="119">
                  <c:v>0.000135363526804095</c:v>
                </c:pt>
                <c:pt idx="120">
                  <c:v>0.000769061764468035</c:v>
                </c:pt>
                <c:pt idx="121">
                  <c:v>0.000769416182517932</c:v>
                </c:pt>
                <c:pt idx="122">
                  <c:v>0.000986991617174583</c:v>
                </c:pt>
                <c:pt idx="123">
                  <c:v>0.00181678009229789</c:v>
                </c:pt>
                <c:pt idx="124">
                  <c:v>0.00527787044813035</c:v>
                </c:pt>
                <c:pt idx="125">
                  <c:v>0.00542288986578793</c:v>
                </c:pt>
                <c:pt idx="126">
                  <c:v>0.00631640339393441</c:v>
                </c:pt>
                <c:pt idx="127">
                  <c:v>0.00574529716114521</c:v>
                </c:pt>
                <c:pt idx="128">
                  <c:v>0.00600706253606076</c:v>
                </c:pt>
                <c:pt idx="129">
                  <c:v>0.00562921447759212</c:v>
                </c:pt>
                <c:pt idx="130">
                  <c:v>0.00356810633129046</c:v>
                </c:pt>
                <c:pt idx="131">
                  <c:v>0.00329786041437298</c:v>
                </c:pt>
                <c:pt idx="132">
                  <c:v>0.00327920285281095</c:v>
                </c:pt>
                <c:pt idx="133">
                  <c:v>0.00302277196522041</c:v>
                </c:pt>
                <c:pt idx="134">
                  <c:v>0.00299323389607849</c:v>
                </c:pt>
                <c:pt idx="135">
                  <c:v>0.00185417386752874</c:v>
                </c:pt>
                <c:pt idx="136">
                  <c:v>0.00166635128450738</c:v>
                </c:pt>
                <c:pt idx="137">
                  <c:v>0.00175326213002458</c:v>
                </c:pt>
                <c:pt idx="138">
                  <c:v>0.00129650663253146</c:v>
                </c:pt>
                <c:pt idx="139">
                  <c:v>0.000435470447064193</c:v>
                </c:pt>
                <c:pt idx="140">
                  <c:v>0.00027781363008666</c:v>
                </c:pt>
                <c:pt idx="141">
                  <c:v>-7.02553878232562E-5</c:v>
                </c:pt>
                <c:pt idx="142">
                  <c:v>-0.000780501205487287</c:v>
                </c:pt>
                <c:pt idx="143">
                  <c:v>-0.00133916034042126</c:v>
                </c:pt>
                <c:pt idx="144">
                  <c:v>-0.00176436288360581</c:v>
                </c:pt>
                <c:pt idx="145">
                  <c:v>-0.00254343986348033</c:v>
                </c:pt>
                <c:pt idx="146">
                  <c:v>-0.00300121085814398</c:v>
                </c:pt>
                <c:pt idx="147">
                  <c:v>-0.00328944002389351</c:v>
                </c:pt>
                <c:pt idx="148">
                  <c:v>-0.00337688341062002</c:v>
                </c:pt>
                <c:pt idx="149">
                  <c:v>-0.00385647901251499</c:v>
                </c:pt>
                <c:pt idx="150">
                  <c:v>-0.00393928240837627</c:v>
                </c:pt>
                <c:pt idx="151">
                  <c:v>-0.00458645830369639</c:v>
                </c:pt>
                <c:pt idx="152">
                  <c:v>-0.00451818815675199</c:v>
                </c:pt>
                <c:pt idx="153">
                  <c:v>-0.00351782663938657</c:v>
                </c:pt>
                <c:pt idx="154">
                  <c:v>-0.00274996761635089</c:v>
                </c:pt>
                <c:pt idx="155">
                  <c:v>-0.00277483087695534</c:v>
                </c:pt>
                <c:pt idx="156">
                  <c:v>-0.0029002588196916</c:v>
                </c:pt>
                <c:pt idx="157">
                  <c:v>-0.00197667234250775</c:v>
                </c:pt>
                <c:pt idx="158">
                  <c:v>-0.00169792296332702</c:v>
                </c:pt>
                <c:pt idx="159">
                  <c:v>-0.00130834587131865</c:v>
                </c:pt>
                <c:pt idx="160">
                  <c:v>0.00114765532251556</c:v>
                </c:pt>
                <c:pt idx="161">
                  <c:v>0.000855828123546225</c:v>
                </c:pt>
                <c:pt idx="162">
                  <c:v>0.000696861605398137</c:v>
                </c:pt>
                <c:pt idx="163">
                  <c:v>0.000479081933135315</c:v>
                </c:pt>
                <c:pt idx="164">
                  <c:v>0.000234266005542211</c:v>
                </c:pt>
                <c:pt idx="165">
                  <c:v>0.00146065940082909</c:v>
                </c:pt>
                <c:pt idx="166">
                  <c:v>0.000873394197320467</c:v>
                </c:pt>
                <c:pt idx="167">
                  <c:v>0.00102892424585497</c:v>
                </c:pt>
                <c:pt idx="168">
                  <c:v>0.00088159130858331</c:v>
                </c:pt>
                <c:pt idx="169">
                  <c:v>0.00083447327278734</c:v>
                </c:pt>
                <c:pt idx="170">
                  <c:v>0.00216026329411211</c:v>
                </c:pt>
                <c:pt idx="171">
                  <c:v>0.00298903757784156</c:v>
                </c:pt>
                <c:pt idx="172">
                  <c:v>0.00218446920492598</c:v>
                </c:pt>
                <c:pt idx="173">
                  <c:v>0.00192938847198175</c:v>
                </c:pt>
                <c:pt idx="174">
                  <c:v>0.00184078285101589</c:v>
                </c:pt>
                <c:pt idx="175">
                  <c:v>0.00160418480342903</c:v>
                </c:pt>
                <c:pt idx="176">
                  <c:v>0.00119803323482644</c:v>
                </c:pt>
                <c:pt idx="177">
                  <c:v>0.00123730675690787</c:v>
                </c:pt>
                <c:pt idx="178">
                  <c:v>0.000779732734272562</c:v>
                </c:pt>
                <c:pt idx="179">
                  <c:v>0.000667089767858568</c:v>
                </c:pt>
                <c:pt idx="180">
                  <c:v>0.000982635232115153</c:v>
                </c:pt>
                <c:pt idx="181">
                  <c:v>0.00107208816937616</c:v>
                </c:pt>
                <c:pt idx="182">
                  <c:v>0.000840045677257918</c:v>
                </c:pt>
                <c:pt idx="183">
                  <c:v>0.000663054065731777</c:v>
                </c:pt>
                <c:pt idx="184">
                  <c:v>0.000361674646915545</c:v>
                </c:pt>
                <c:pt idx="185">
                  <c:v>0.000173188920286678</c:v>
                </c:pt>
                <c:pt idx="186">
                  <c:v>-0.00016587324799645</c:v>
                </c:pt>
                <c:pt idx="187">
                  <c:v>-0.000344788126619236</c:v>
                </c:pt>
                <c:pt idx="188">
                  <c:v>-0.000617079709123843</c:v>
                </c:pt>
                <c:pt idx="189">
                  <c:v>-0.000791874107876419</c:v>
                </c:pt>
                <c:pt idx="190">
                  <c:v>-0.000886294939402748</c:v>
                </c:pt>
                <c:pt idx="191">
                  <c:v>-0.00124471495186686</c:v>
                </c:pt>
                <c:pt idx="192">
                  <c:v>-0.00128594460361943</c:v>
                </c:pt>
                <c:pt idx="193">
                  <c:v>-0.00154716532751786</c:v>
                </c:pt>
                <c:pt idx="194">
                  <c:v>-0.000183022798490261</c:v>
                </c:pt>
                <c:pt idx="195">
                  <c:v>-0.000232075882275629</c:v>
                </c:pt>
                <c:pt idx="196">
                  <c:v>-8.84497034471937E-5</c:v>
                </c:pt>
                <c:pt idx="197">
                  <c:v>0.000354834116817444</c:v>
                </c:pt>
                <c:pt idx="198">
                  <c:v>-0.000531984063177698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Sheet2!$L$1</c:f>
              <c:strCache>
                <c:ptCount val="1"/>
                <c:pt idx="0">
                  <c:v>Critical Level of Threshhold</c:v>
                </c:pt>
              </c:strCache>
            </c:strRef>
          </c:tx>
          <c:spPr>
            <a:ln w="1587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Sheet2!$A$2:$A$199</c:f>
              <c:strCache>
                <c:ptCount val="198"/>
                <c:pt idx="0">
                  <c:v>1998M09</c:v>
                </c:pt>
                <c:pt idx="1">
                  <c:v>1998M10</c:v>
                </c:pt>
                <c:pt idx="2">
                  <c:v>1998M11</c:v>
                </c:pt>
                <c:pt idx="3">
                  <c:v>1998M12</c:v>
                </c:pt>
                <c:pt idx="4">
                  <c:v>1999M01</c:v>
                </c:pt>
                <c:pt idx="5">
                  <c:v>1999M02</c:v>
                </c:pt>
                <c:pt idx="6">
                  <c:v>1999M03</c:v>
                </c:pt>
                <c:pt idx="7">
                  <c:v>1999M04</c:v>
                </c:pt>
                <c:pt idx="8">
                  <c:v>1999M05</c:v>
                </c:pt>
                <c:pt idx="9">
                  <c:v>1999M06</c:v>
                </c:pt>
                <c:pt idx="10">
                  <c:v>1999M07</c:v>
                </c:pt>
                <c:pt idx="11">
                  <c:v>1999M08</c:v>
                </c:pt>
                <c:pt idx="12">
                  <c:v>1999M09</c:v>
                </c:pt>
                <c:pt idx="13">
                  <c:v>1999M10</c:v>
                </c:pt>
                <c:pt idx="14">
                  <c:v>1999M11</c:v>
                </c:pt>
                <c:pt idx="15">
                  <c:v>1999M12</c:v>
                </c:pt>
                <c:pt idx="16">
                  <c:v>2000M01</c:v>
                </c:pt>
                <c:pt idx="17">
                  <c:v>2000M02</c:v>
                </c:pt>
                <c:pt idx="18">
                  <c:v>2000M03</c:v>
                </c:pt>
                <c:pt idx="19">
                  <c:v>2000M04</c:v>
                </c:pt>
                <c:pt idx="20">
                  <c:v>2000M05</c:v>
                </c:pt>
                <c:pt idx="21">
                  <c:v>2000M06</c:v>
                </c:pt>
                <c:pt idx="22">
                  <c:v>2000M07</c:v>
                </c:pt>
                <c:pt idx="23">
                  <c:v>2000M08</c:v>
                </c:pt>
                <c:pt idx="24">
                  <c:v>2000M09</c:v>
                </c:pt>
                <c:pt idx="25">
                  <c:v>2000M10</c:v>
                </c:pt>
                <c:pt idx="26">
                  <c:v>2000M11</c:v>
                </c:pt>
                <c:pt idx="27">
                  <c:v>2000M12</c:v>
                </c:pt>
                <c:pt idx="28">
                  <c:v>2001M01</c:v>
                </c:pt>
                <c:pt idx="29">
                  <c:v>2001M02</c:v>
                </c:pt>
                <c:pt idx="30">
                  <c:v>2001M03</c:v>
                </c:pt>
                <c:pt idx="31">
                  <c:v>2001M04</c:v>
                </c:pt>
                <c:pt idx="32">
                  <c:v>2001M05</c:v>
                </c:pt>
                <c:pt idx="33">
                  <c:v>2001M06</c:v>
                </c:pt>
                <c:pt idx="34">
                  <c:v>2001M07</c:v>
                </c:pt>
                <c:pt idx="35">
                  <c:v>2001M08</c:v>
                </c:pt>
                <c:pt idx="36">
                  <c:v>2001M09</c:v>
                </c:pt>
                <c:pt idx="37">
                  <c:v>2001M10</c:v>
                </c:pt>
                <c:pt idx="38">
                  <c:v>2001M11</c:v>
                </c:pt>
                <c:pt idx="39">
                  <c:v>2001M12</c:v>
                </c:pt>
                <c:pt idx="40">
                  <c:v>2002M01</c:v>
                </c:pt>
                <c:pt idx="41">
                  <c:v>2002M02</c:v>
                </c:pt>
                <c:pt idx="42">
                  <c:v>2002M03</c:v>
                </c:pt>
                <c:pt idx="43">
                  <c:v>2002M04</c:v>
                </c:pt>
                <c:pt idx="44">
                  <c:v>2002M05</c:v>
                </c:pt>
                <c:pt idx="45">
                  <c:v>2002M06</c:v>
                </c:pt>
                <c:pt idx="46">
                  <c:v>2002M07</c:v>
                </c:pt>
                <c:pt idx="47">
                  <c:v>2002M08</c:v>
                </c:pt>
                <c:pt idx="48">
                  <c:v>2002M09</c:v>
                </c:pt>
                <c:pt idx="49">
                  <c:v>2002M10</c:v>
                </c:pt>
                <c:pt idx="50">
                  <c:v>2002M11</c:v>
                </c:pt>
                <c:pt idx="51">
                  <c:v>2002M12</c:v>
                </c:pt>
                <c:pt idx="52">
                  <c:v>2003M01</c:v>
                </c:pt>
                <c:pt idx="53">
                  <c:v>2003M02</c:v>
                </c:pt>
                <c:pt idx="54">
                  <c:v>2003M03</c:v>
                </c:pt>
                <c:pt idx="55">
                  <c:v>2003M04</c:v>
                </c:pt>
                <c:pt idx="56">
                  <c:v>2003M05</c:v>
                </c:pt>
                <c:pt idx="57">
                  <c:v>2003M06</c:v>
                </c:pt>
                <c:pt idx="58">
                  <c:v>2003M07</c:v>
                </c:pt>
                <c:pt idx="59">
                  <c:v>2003M08</c:v>
                </c:pt>
                <c:pt idx="60">
                  <c:v>2003M09</c:v>
                </c:pt>
                <c:pt idx="61">
                  <c:v>2003M10</c:v>
                </c:pt>
                <c:pt idx="62">
                  <c:v>2003M11</c:v>
                </c:pt>
                <c:pt idx="63">
                  <c:v>2003M12</c:v>
                </c:pt>
                <c:pt idx="64">
                  <c:v>2004M01</c:v>
                </c:pt>
                <c:pt idx="65">
                  <c:v>2004M02</c:v>
                </c:pt>
                <c:pt idx="66">
                  <c:v>2004M03</c:v>
                </c:pt>
                <c:pt idx="67">
                  <c:v>2004M04</c:v>
                </c:pt>
                <c:pt idx="68">
                  <c:v>2004M05</c:v>
                </c:pt>
                <c:pt idx="69">
                  <c:v>2004M06</c:v>
                </c:pt>
                <c:pt idx="70">
                  <c:v>2004M07</c:v>
                </c:pt>
                <c:pt idx="71">
                  <c:v>2004M08</c:v>
                </c:pt>
                <c:pt idx="72">
                  <c:v>2004M09</c:v>
                </c:pt>
                <c:pt idx="73">
                  <c:v>2004M10</c:v>
                </c:pt>
                <c:pt idx="74">
                  <c:v>2004M11</c:v>
                </c:pt>
                <c:pt idx="75">
                  <c:v>2004M12</c:v>
                </c:pt>
                <c:pt idx="76">
                  <c:v>2005M01</c:v>
                </c:pt>
                <c:pt idx="77">
                  <c:v>2005M02</c:v>
                </c:pt>
                <c:pt idx="78">
                  <c:v>2005M03</c:v>
                </c:pt>
                <c:pt idx="79">
                  <c:v>2005M04</c:v>
                </c:pt>
                <c:pt idx="80">
                  <c:v>2005M05</c:v>
                </c:pt>
                <c:pt idx="81">
                  <c:v>2005M06</c:v>
                </c:pt>
                <c:pt idx="82">
                  <c:v>2005M07</c:v>
                </c:pt>
                <c:pt idx="83">
                  <c:v>2005M08</c:v>
                </c:pt>
                <c:pt idx="84">
                  <c:v>2005M09</c:v>
                </c:pt>
                <c:pt idx="85">
                  <c:v>2005M10</c:v>
                </c:pt>
                <c:pt idx="86">
                  <c:v>2005M11</c:v>
                </c:pt>
                <c:pt idx="87">
                  <c:v>2005M12</c:v>
                </c:pt>
                <c:pt idx="88">
                  <c:v>2006M01</c:v>
                </c:pt>
                <c:pt idx="89">
                  <c:v>2006M02</c:v>
                </c:pt>
                <c:pt idx="90">
                  <c:v>2006M03</c:v>
                </c:pt>
                <c:pt idx="91">
                  <c:v>2006M04</c:v>
                </c:pt>
                <c:pt idx="92">
                  <c:v>2006M05</c:v>
                </c:pt>
                <c:pt idx="93">
                  <c:v>2006M06</c:v>
                </c:pt>
                <c:pt idx="94">
                  <c:v>2006M07</c:v>
                </c:pt>
                <c:pt idx="95">
                  <c:v>2006M08</c:v>
                </c:pt>
                <c:pt idx="96">
                  <c:v>2006M09</c:v>
                </c:pt>
                <c:pt idx="97">
                  <c:v>2006M10</c:v>
                </c:pt>
                <c:pt idx="98">
                  <c:v>2006M11</c:v>
                </c:pt>
                <c:pt idx="99">
                  <c:v>2006M12</c:v>
                </c:pt>
                <c:pt idx="100">
                  <c:v>2007M01</c:v>
                </c:pt>
                <c:pt idx="101">
                  <c:v>2007M02</c:v>
                </c:pt>
                <c:pt idx="102">
                  <c:v>2007M03</c:v>
                </c:pt>
                <c:pt idx="103">
                  <c:v>2007M04</c:v>
                </c:pt>
                <c:pt idx="104">
                  <c:v>2007M05</c:v>
                </c:pt>
                <c:pt idx="105">
                  <c:v>2007M06</c:v>
                </c:pt>
                <c:pt idx="106">
                  <c:v>2007M07</c:v>
                </c:pt>
                <c:pt idx="107">
                  <c:v>2007M08</c:v>
                </c:pt>
                <c:pt idx="108">
                  <c:v>2007M09</c:v>
                </c:pt>
                <c:pt idx="109">
                  <c:v>2007M10</c:v>
                </c:pt>
                <c:pt idx="110">
                  <c:v>2007M11</c:v>
                </c:pt>
                <c:pt idx="111">
                  <c:v>2007M12</c:v>
                </c:pt>
                <c:pt idx="112">
                  <c:v>2008M01</c:v>
                </c:pt>
                <c:pt idx="113">
                  <c:v>2008M02</c:v>
                </c:pt>
                <c:pt idx="114">
                  <c:v>2008M03</c:v>
                </c:pt>
                <c:pt idx="115">
                  <c:v>2008M04</c:v>
                </c:pt>
                <c:pt idx="116">
                  <c:v>2008M05</c:v>
                </c:pt>
                <c:pt idx="117">
                  <c:v>2008M06</c:v>
                </c:pt>
                <c:pt idx="118">
                  <c:v>2008M07</c:v>
                </c:pt>
                <c:pt idx="119">
                  <c:v>2008M08</c:v>
                </c:pt>
                <c:pt idx="120">
                  <c:v>2008M09</c:v>
                </c:pt>
                <c:pt idx="121">
                  <c:v>2008M10</c:v>
                </c:pt>
                <c:pt idx="122">
                  <c:v>2008M11</c:v>
                </c:pt>
                <c:pt idx="123">
                  <c:v>2008M12</c:v>
                </c:pt>
                <c:pt idx="124">
                  <c:v>2009M01</c:v>
                </c:pt>
                <c:pt idx="125">
                  <c:v>2009M02</c:v>
                </c:pt>
                <c:pt idx="126">
                  <c:v>2009M03</c:v>
                </c:pt>
                <c:pt idx="127">
                  <c:v>2009M04</c:v>
                </c:pt>
                <c:pt idx="128">
                  <c:v>2009M05</c:v>
                </c:pt>
                <c:pt idx="129">
                  <c:v>2009M06</c:v>
                </c:pt>
                <c:pt idx="130">
                  <c:v>2009M07</c:v>
                </c:pt>
                <c:pt idx="131">
                  <c:v>2009M08</c:v>
                </c:pt>
                <c:pt idx="132">
                  <c:v>2009M09</c:v>
                </c:pt>
                <c:pt idx="133">
                  <c:v>2009M10</c:v>
                </c:pt>
                <c:pt idx="134">
                  <c:v>2009M11</c:v>
                </c:pt>
                <c:pt idx="135">
                  <c:v>2009M12</c:v>
                </c:pt>
                <c:pt idx="136">
                  <c:v>2010M01</c:v>
                </c:pt>
                <c:pt idx="137">
                  <c:v>2010M02</c:v>
                </c:pt>
                <c:pt idx="138">
                  <c:v>2010M03</c:v>
                </c:pt>
                <c:pt idx="139">
                  <c:v>2010M04</c:v>
                </c:pt>
                <c:pt idx="140">
                  <c:v>2010M05</c:v>
                </c:pt>
                <c:pt idx="141">
                  <c:v>2010M06</c:v>
                </c:pt>
                <c:pt idx="142">
                  <c:v>2010M07</c:v>
                </c:pt>
                <c:pt idx="143">
                  <c:v>2010M08</c:v>
                </c:pt>
                <c:pt idx="144">
                  <c:v>2010M09</c:v>
                </c:pt>
                <c:pt idx="145">
                  <c:v>2010M10</c:v>
                </c:pt>
                <c:pt idx="146">
                  <c:v>2010M11</c:v>
                </c:pt>
                <c:pt idx="147">
                  <c:v>2010M12</c:v>
                </c:pt>
                <c:pt idx="148">
                  <c:v>2011M01</c:v>
                </c:pt>
                <c:pt idx="149">
                  <c:v>2011M02</c:v>
                </c:pt>
                <c:pt idx="150">
                  <c:v>2011M03</c:v>
                </c:pt>
                <c:pt idx="151">
                  <c:v>2011M04</c:v>
                </c:pt>
                <c:pt idx="152">
                  <c:v>2011M05</c:v>
                </c:pt>
                <c:pt idx="153">
                  <c:v>2011M06</c:v>
                </c:pt>
                <c:pt idx="154">
                  <c:v>2011M07</c:v>
                </c:pt>
                <c:pt idx="155">
                  <c:v>2011M08</c:v>
                </c:pt>
                <c:pt idx="156">
                  <c:v>2011M09</c:v>
                </c:pt>
                <c:pt idx="157">
                  <c:v>2011M10</c:v>
                </c:pt>
                <c:pt idx="158">
                  <c:v>2011M11</c:v>
                </c:pt>
                <c:pt idx="159">
                  <c:v>2011M12</c:v>
                </c:pt>
                <c:pt idx="160">
                  <c:v>2012M01</c:v>
                </c:pt>
                <c:pt idx="161">
                  <c:v>2012M02</c:v>
                </c:pt>
                <c:pt idx="162">
                  <c:v>2012M03</c:v>
                </c:pt>
                <c:pt idx="163">
                  <c:v>2012M04</c:v>
                </c:pt>
                <c:pt idx="164">
                  <c:v>2012M05</c:v>
                </c:pt>
                <c:pt idx="165">
                  <c:v>2012M06</c:v>
                </c:pt>
                <c:pt idx="166">
                  <c:v>2012M07</c:v>
                </c:pt>
                <c:pt idx="167">
                  <c:v>2012M08</c:v>
                </c:pt>
                <c:pt idx="168">
                  <c:v>2012M09</c:v>
                </c:pt>
                <c:pt idx="169">
                  <c:v>2012M10</c:v>
                </c:pt>
                <c:pt idx="170">
                  <c:v>2012M11</c:v>
                </c:pt>
                <c:pt idx="171">
                  <c:v>2012M12</c:v>
                </c:pt>
                <c:pt idx="172">
                  <c:v>2013M01</c:v>
                </c:pt>
                <c:pt idx="173">
                  <c:v>2013M02</c:v>
                </c:pt>
                <c:pt idx="174">
                  <c:v>2013M03</c:v>
                </c:pt>
                <c:pt idx="175">
                  <c:v>2013M04</c:v>
                </c:pt>
                <c:pt idx="176">
                  <c:v>2013M05</c:v>
                </c:pt>
                <c:pt idx="177">
                  <c:v>2013M06</c:v>
                </c:pt>
                <c:pt idx="178">
                  <c:v>2013M07</c:v>
                </c:pt>
                <c:pt idx="179">
                  <c:v>2013M08</c:v>
                </c:pt>
                <c:pt idx="180">
                  <c:v>2013M09</c:v>
                </c:pt>
                <c:pt idx="181">
                  <c:v>2013M10</c:v>
                </c:pt>
                <c:pt idx="182">
                  <c:v>2013M11</c:v>
                </c:pt>
                <c:pt idx="183">
                  <c:v>2013M12</c:v>
                </c:pt>
                <c:pt idx="184">
                  <c:v>2014M01</c:v>
                </c:pt>
                <c:pt idx="185">
                  <c:v>2014M02</c:v>
                </c:pt>
                <c:pt idx="186">
                  <c:v>2014M03</c:v>
                </c:pt>
                <c:pt idx="187">
                  <c:v>2014M04</c:v>
                </c:pt>
                <c:pt idx="188">
                  <c:v>2014M05</c:v>
                </c:pt>
                <c:pt idx="189">
                  <c:v>2014M06</c:v>
                </c:pt>
                <c:pt idx="190">
                  <c:v>2014M07</c:v>
                </c:pt>
                <c:pt idx="191">
                  <c:v>2014M08</c:v>
                </c:pt>
                <c:pt idx="192">
                  <c:v>2014M09</c:v>
                </c:pt>
                <c:pt idx="193">
                  <c:v>2014M10</c:v>
                </c:pt>
                <c:pt idx="194">
                  <c:v>2014M11</c:v>
                </c:pt>
                <c:pt idx="195">
                  <c:v>2014M12</c:v>
                </c:pt>
                <c:pt idx="196">
                  <c:v>2015M01</c:v>
                </c:pt>
                <c:pt idx="197">
                  <c:v>2015M02</c:v>
                </c:pt>
              </c:strCache>
            </c:strRef>
          </c:cat>
          <c:val>
            <c:numRef>
              <c:f>Sheet2!$L$1:$L$199</c:f>
              <c:numCache>
                <c:formatCode>0.00%</c:formatCode>
                <c:ptCount val="199"/>
                <c:pt idx="0">
                  <c:v>0.0</c:v>
                </c:pt>
                <c:pt idx="1">
                  <c:v>0.00283782755209752</c:v>
                </c:pt>
                <c:pt idx="2">
                  <c:v>0.00283782755209752</c:v>
                </c:pt>
                <c:pt idx="3">
                  <c:v>0.00283782755209752</c:v>
                </c:pt>
                <c:pt idx="4">
                  <c:v>0.00283782755209752</c:v>
                </c:pt>
                <c:pt idx="5">
                  <c:v>0.00283782755209752</c:v>
                </c:pt>
                <c:pt idx="6">
                  <c:v>0.00283782755209752</c:v>
                </c:pt>
                <c:pt idx="7">
                  <c:v>0.00283782755209752</c:v>
                </c:pt>
                <c:pt idx="8">
                  <c:v>0.00283782755209752</c:v>
                </c:pt>
                <c:pt idx="9">
                  <c:v>0.00283782755209752</c:v>
                </c:pt>
                <c:pt idx="10">
                  <c:v>0.00283782755209752</c:v>
                </c:pt>
                <c:pt idx="11">
                  <c:v>0.00283782755209752</c:v>
                </c:pt>
                <c:pt idx="12">
                  <c:v>0.00283782755209752</c:v>
                </c:pt>
                <c:pt idx="13">
                  <c:v>0.00283782755209752</c:v>
                </c:pt>
                <c:pt idx="14">
                  <c:v>0.00283782755209752</c:v>
                </c:pt>
                <c:pt idx="15">
                  <c:v>0.00283782755209752</c:v>
                </c:pt>
                <c:pt idx="16">
                  <c:v>0.00283782755209752</c:v>
                </c:pt>
                <c:pt idx="17">
                  <c:v>0.00283782755209752</c:v>
                </c:pt>
                <c:pt idx="18">
                  <c:v>0.00283782755209752</c:v>
                </c:pt>
                <c:pt idx="19">
                  <c:v>0.00283782755209752</c:v>
                </c:pt>
                <c:pt idx="20">
                  <c:v>0.00283782755209752</c:v>
                </c:pt>
                <c:pt idx="21">
                  <c:v>0.00283782755209752</c:v>
                </c:pt>
                <c:pt idx="22">
                  <c:v>0.00283782755209752</c:v>
                </c:pt>
                <c:pt idx="23">
                  <c:v>0.00283782755209752</c:v>
                </c:pt>
                <c:pt idx="24">
                  <c:v>0.00283782755209752</c:v>
                </c:pt>
                <c:pt idx="25">
                  <c:v>0.00283782755209752</c:v>
                </c:pt>
                <c:pt idx="26">
                  <c:v>0.00283782755209752</c:v>
                </c:pt>
                <c:pt idx="27">
                  <c:v>0.00283782755209752</c:v>
                </c:pt>
                <c:pt idx="28">
                  <c:v>0.00283782755209752</c:v>
                </c:pt>
                <c:pt idx="29">
                  <c:v>0.00283782755209752</c:v>
                </c:pt>
                <c:pt idx="30">
                  <c:v>0.00283782755209752</c:v>
                </c:pt>
                <c:pt idx="31">
                  <c:v>0.00283782755209752</c:v>
                </c:pt>
                <c:pt idx="32">
                  <c:v>0.00283782755209752</c:v>
                </c:pt>
                <c:pt idx="33">
                  <c:v>0.00283782755209752</c:v>
                </c:pt>
                <c:pt idx="34">
                  <c:v>0.00283782755209752</c:v>
                </c:pt>
                <c:pt idx="35">
                  <c:v>0.00283782755209752</c:v>
                </c:pt>
                <c:pt idx="36">
                  <c:v>0.00283782755209752</c:v>
                </c:pt>
                <c:pt idx="37">
                  <c:v>0.00283782755209752</c:v>
                </c:pt>
                <c:pt idx="38">
                  <c:v>0.00283782755209752</c:v>
                </c:pt>
                <c:pt idx="39">
                  <c:v>0.00283782755209752</c:v>
                </c:pt>
                <c:pt idx="40">
                  <c:v>0.00283782755209752</c:v>
                </c:pt>
                <c:pt idx="41">
                  <c:v>0.00283782755209752</c:v>
                </c:pt>
                <c:pt idx="42">
                  <c:v>0.00283782755209752</c:v>
                </c:pt>
                <c:pt idx="43">
                  <c:v>0.00283782755209752</c:v>
                </c:pt>
                <c:pt idx="44">
                  <c:v>0.00283782755209752</c:v>
                </c:pt>
                <c:pt idx="45">
                  <c:v>0.00283782755209752</c:v>
                </c:pt>
                <c:pt idx="46">
                  <c:v>0.00283782755209752</c:v>
                </c:pt>
                <c:pt idx="47">
                  <c:v>0.00283782755209752</c:v>
                </c:pt>
                <c:pt idx="48">
                  <c:v>0.00283782755209752</c:v>
                </c:pt>
                <c:pt idx="49">
                  <c:v>0.00283782755209752</c:v>
                </c:pt>
                <c:pt idx="50">
                  <c:v>0.00283782755209752</c:v>
                </c:pt>
                <c:pt idx="51">
                  <c:v>0.00283782755209752</c:v>
                </c:pt>
                <c:pt idx="52">
                  <c:v>0.00283782755209752</c:v>
                </c:pt>
                <c:pt idx="53">
                  <c:v>0.00283782755209752</c:v>
                </c:pt>
                <c:pt idx="54">
                  <c:v>0.00283782755209752</c:v>
                </c:pt>
                <c:pt idx="55">
                  <c:v>0.00283782755209752</c:v>
                </c:pt>
                <c:pt idx="56">
                  <c:v>0.00283782755209752</c:v>
                </c:pt>
                <c:pt idx="57">
                  <c:v>0.00283782755209752</c:v>
                </c:pt>
                <c:pt idx="58">
                  <c:v>0.00283782755209752</c:v>
                </c:pt>
                <c:pt idx="59">
                  <c:v>0.00283782755209752</c:v>
                </c:pt>
                <c:pt idx="60">
                  <c:v>0.00283782755209752</c:v>
                </c:pt>
                <c:pt idx="61">
                  <c:v>0.00283782755209752</c:v>
                </c:pt>
                <c:pt idx="62">
                  <c:v>0.00283782755209752</c:v>
                </c:pt>
                <c:pt idx="63">
                  <c:v>0.00283782755209752</c:v>
                </c:pt>
                <c:pt idx="64">
                  <c:v>0.00283782755209752</c:v>
                </c:pt>
                <c:pt idx="65">
                  <c:v>0.00283782755209752</c:v>
                </c:pt>
                <c:pt idx="66">
                  <c:v>0.00283782755209752</c:v>
                </c:pt>
                <c:pt idx="67">
                  <c:v>0.00283782755209752</c:v>
                </c:pt>
                <c:pt idx="68">
                  <c:v>0.00283782755209752</c:v>
                </c:pt>
                <c:pt idx="69">
                  <c:v>0.00283782755209752</c:v>
                </c:pt>
                <c:pt idx="70">
                  <c:v>0.00283782755209752</c:v>
                </c:pt>
                <c:pt idx="71">
                  <c:v>0.00283782755209752</c:v>
                </c:pt>
                <c:pt idx="72">
                  <c:v>0.00283782755209752</c:v>
                </c:pt>
                <c:pt idx="73">
                  <c:v>0.00283782755209752</c:v>
                </c:pt>
                <c:pt idx="74">
                  <c:v>0.00283782755209752</c:v>
                </c:pt>
                <c:pt idx="75">
                  <c:v>0.00283782755209752</c:v>
                </c:pt>
                <c:pt idx="76">
                  <c:v>0.00283782755209752</c:v>
                </c:pt>
                <c:pt idx="77">
                  <c:v>0.00283782755209752</c:v>
                </c:pt>
                <c:pt idx="78">
                  <c:v>0.00283782755209752</c:v>
                </c:pt>
                <c:pt idx="79">
                  <c:v>0.00283782755209752</c:v>
                </c:pt>
                <c:pt idx="80">
                  <c:v>0.00283782755209752</c:v>
                </c:pt>
                <c:pt idx="81">
                  <c:v>0.00283782755209752</c:v>
                </c:pt>
                <c:pt idx="82">
                  <c:v>0.00283782755209752</c:v>
                </c:pt>
                <c:pt idx="83">
                  <c:v>0.00283782755209752</c:v>
                </c:pt>
                <c:pt idx="84">
                  <c:v>0.00283782755209752</c:v>
                </c:pt>
                <c:pt idx="85">
                  <c:v>0.00283782755209752</c:v>
                </c:pt>
                <c:pt idx="86">
                  <c:v>0.00283782755209752</c:v>
                </c:pt>
                <c:pt idx="87">
                  <c:v>0.00283782755209752</c:v>
                </c:pt>
                <c:pt idx="88">
                  <c:v>0.00283782755209752</c:v>
                </c:pt>
                <c:pt idx="89">
                  <c:v>0.00283782755209752</c:v>
                </c:pt>
                <c:pt idx="90">
                  <c:v>0.00283782755209752</c:v>
                </c:pt>
                <c:pt idx="91">
                  <c:v>0.00283782755209752</c:v>
                </c:pt>
                <c:pt idx="92">
                  <c:v>0.00283782755209752</c:v>
                </c:pt>
                <c:pt idx="93">
                  <c:v>0.00283782755209752</c:v>
                </c:pt>
                <c:pt idx="94">
                  <c:v>0.00283782755209752</c:v>
                </c:pt>
                <c:pt idx="95">
                  <c:v>0.00283782755209752</c:v>
                </c:pt>
                <c:pt idx="96">
                  <c:v>0.00283782755209752</c:v>
                </c:pt>
                <c:pt idx="97">
                  <c:v>0.00283782755209752</c:v>
                </c:pt>
                <c:pt idx="98">
                  <c:v>0.00283782755209752</c:v>
                </c:pt>
                <c:pt idx="99">
                  <c:v>0.00283782755209752</c:v>
                </c:pt>
                <c:pt idx="100">
                  <c:v>0.00283782755209752</c:v>
                </c:pt>
                <c:pt idx="101">
                  <c:v>0.00283782755209752</c:v>
                </c:pt>
                <c:pt idx="102">
                  <c:v>0.00283782755209752</c:v>
                </c:pt>
                <c:pt idx="103">
                  <c:v>0.00283782755209752</c:v>
                </c:pt>
                <c:pt idx="104">
                  <c:v>0.00283782755209752</c:v>
                </c:pt>
                <c:pt idx="105">
                  <c:v>0.00283782755209752</c:v>
                </c:pt>
                <c:pt idx="106">
                  <c:v>0.00283782755209752</c:v>
                </c:pt>
                <c:pt idx="107">
                  <c:v>0.00283782755209752</c:v>
                </c:pt>
                <c:pt idx="108">
                  <c:v>0.00283782755209752</c:v>
                </c:pt>
                <c:pt idx="109">
                  <c:v>0.00283782755209752</c:v>
                </c:pt>
                <c:pt idx="110">
                  <c:v>0.00283782755209752</c:v>
                </c:pt>
                <c:pt idx="111">
                  <c:v>0.00283782755209752</c:v>
                </c:pt>
                <c:pt idx="112">
                  <c:v>0.00283782755209752</c:v>
                </c:pt>
                <c:pt idx="113">
                  <c:v>0.00283782755209752</c:v>
                </c:pt>
                <c:pt idx="114">
                  <c:v>0.00283782755209752</c:v>
                </c:pt>
                <c:pt idx="115">
                  <c:v>0.00283782755209752</c:v>
                </c:pt>
                <c:pt idx="116">
                  <c:v>0.00283782755209752</c:v>
                </c:pt>
                <c:pt idx="117">
                  <c:v>0.00283782755209752</c:v>
                </c:pt>
                <c:pt idx="118">
                  <c:v>0.00283782755209752</c:v>
                </c:pt>
                <c:pt idx="119">
                  <c:v>0.00283782755209752</c:v>
                </c:pt>
                <c:pt idx="120">
                  <c:v>0.00283782755209752</c:v>
                </c:pt>
                <c:pt idx="121">
                  <c:v>0.00283782755209752</c:v>
                </c:pt>
                <c:pt idx="122">
                  <c:v>0.00283782755209752</c:v>
                </c:pt>
                <c:pt idx="123">
                  <c:v>0.00283782755209752</c:v>
                </c:pt>
                <c:pt idx="124">
                  <c:v>0.00283782755209752</c:v>
                </c:pt>
                <c:pt idx="125">
                  <c:v>0.00283782755209752</c:v>
                </c:pt>
                <c:pt idx="126">
                  <c:v>0.00283782755209752</c:v>
                </c:pt>
                <c:pt idx="127">
                  <c:v>0.00283782755209752</c:v>
                </c:pt>
                <c:pt idx="128">
                  <c:v>0.00283782755209752</c:v>
                </c:pt>
                <c:pt idx="129">
                  <c:v>0.00283782755209752</c:v>
                </c:pt>
                <c:pt idx="130">
                  <c:v>0.00283782755209752</c:v>
                </c:pt>
                <c:pt idx="131">
                  <c:v>0.00283782755209752</c:v>
                </c:pt>
                <c:pt idx="132">
                  <c:v>0.00283782755209752</c:v>
                </c:pt>
                <c:pt idx="133">
                  <c:v>0.00283782755209752</c:v>
                </c:pt>
                <c:pt idx="134">
                  <c:v>0.00283782755209752</c:v>
                </c:pt>
                <c:pt idx="135">
                  <c:v>0.00283782755209752</c:v>
                </c:pt>
                <c:pt idx="136">
                  <c:v>0.00283782755209752</c:v>
                </c:pt>
                <c:pt idx="137">
                  <c:v>0.00283782755209752</c:v>
                </c:pt>
                <c:pt idx="138">
                  <c:v>0.00283782755209752</c:v>
                </c:pt>
                <c:pt idx="139">
                  <c:v>0.00283782755209752</c:v>
                </c:pt>
                <c:pt idx="140">
                  <c:v>0.00283782755209752</c:v>
                </c:pt>
                <c:pt idx="141">
                  <c:v>0.00283782755209752</c:v>
                </c:pt>
                <c:pt idx="142">
                  <c:v>0.00283782755209752</c:v>
                </c:pt>
                <c:pt idx="143">
                  <c:v>0.00283782755209752</c:v>
                </c:pt>
                <c:pt idx="144">
                  <c:v>0.00283782755209752</c:v>
                </c:pt>
                <c:pt idx="145">
                  <c:v>0.00283782755209752</c:v>
                </c:pt>
                <c:pt idx="146">
                  <c:v>0.00283782755209752</c:v>
                </c:pt>
                <c:pt idx="147">
                  <c:v>0.00283782755209752</c:v>
                </c:pt>
                <c:pt idx="148">
                  <c:v>0.00283782755209752</c:v>
                </c:pt>
                <c:pt idx="149">
                  <c:v>0.00283782755209752</c:v>
                </c:pt>
                <c:pt idx="150">
                  <c:v>0.00283782755209752</c:v>
                </c:pt>
                <c:pt idx="151">
                  <c:v>0.00283782755209752</c:v>
                </c:pt>
                <c:pt idx="152">
                  <c:v>0.00283782755209752</c:v>
                </c:pt>
                <c:pt idx="153">
                  <c:v>0.00283782755209752</c:v>
                </c:pt>
                <c:pt idx="154">
                  <c:v>0.00283782755209752</c:v>
                </c:pt>
                <c:pt idx="155">
                  <c:v>0.00283782755209752</c:v>
                </c:pt>
                <c:pt idx="156">
                  <c:v>0.00283782755209752</c:v>
                </c:pt>
                <c:pt idx="157">
                  <c:v>0.00283782755209752</c:v>
                </c:pt>
                <c:pt idx="158">
                  <c:v>0.00283782755209752</c:v>
                </c:pt>
                <c:pt idx="159">
                  <c:v>0.00283782755209752</c:v>
                </c:pt>
                <c:pt idx="160">
                  <c:v>0.00283782755209752</c:v>
                </c:pt>
                <c:pt idx="161">
                  <c:v>0.00283782755209752</c:v>
                </c:pt>
                <c:pt idx="162">
                  <c:v>0.00283782755209752</c:v>
                </c:pt>
                <c:pt idx="163">
                  <c:v>0.00283782755209752</c:v>
                </c:pt>
                <c:pt idx="164">
                  <c:v>0.00283782755209752</c:v>
                </c:pt>
                <c:pt idx="165">
                  <c:v>0.00283782755209752</c:v>
                </c:pt>
                <c:pt idx="166">
                  <c:v>0.00283782755209752</c:v>
                </c:pt>
                <c:pt idx="167">
                  <c:v>0.00283782755209752</c:v>
                </c:pt>
                <c:pt idx="168">
                  <c:v>0.00283782755209752</c:v>
                </c:pt>
                <c:pt idx="169">
                  <c:v>0.00283782755209752</c:v>
                </c:pt>
                <c:pt idx="170">
                  <c:v>0.00283782755209752</c:v>
                </c:pt>
                <c:pt idx="171">
                  <c:v>0.00283782755209752</c:v>
                </c:pt>
                <c:pt idx="172">
                  <c:v>0.00283782755209752</c:v>
                </c:pt>
                <c:pt idx="173">
                  <c:v>0.00283782755209752</c:v>
                </c:pt>
                <c:pt idx="174">
                  <c:v>0.00283782755209752</c:v>
                </c:pt>
                <c:pt idx="175">
                  <c:v>0.00283782755209752</c:v>
                </c:pt>
                <c:pt idx="176">
                  <c:v>0.00283782755209752</c:v>
                </c:pt>
                <c:pt idx="177">
                  <c:v>0.00283782755209752</c:v>
                </c:pt>
                <c:pt idx="178">
                  <c:v>0.00283782755209752</c:v>
                </c:pt>
                <c:pt idx="179">
                  <c:v>0.00283782755209752</c:v>
                </c:pt>
                <c:pt idx="180">
                  <c:v>0.00283782755209752</c:v>
                </c:pt>
                <c:pt idx="181">
                  <c:v>0.00283782755209752</c:v>
                </c:pt>
                <c:pt idx="182">
                  <c:v>0.00283782755209752</c:v>
                </c:pt>
                <c:pt idx="183">
                  <c:v>0.00283782755209752</c:v>
                </c:pt>
                <c:pt idx="184">
                  <c:v>0.00283782755209752</c:v>
                </c:pt>
                <c:pt idx="185">
                  <c:v>0.00283782755209752</c:v>
                </c:pt>
                <c:pt idx="186">
                  <c:v>0.00283782755209752</c:v>
                </c:pt>
                <c:pt idx="187">
                  <c:v>0.00283782755209752</c:v>
                </c:pt>
                <c:pt idx="188">
                  <c:v>0.00283782755209752</c:v>
                </c:pt>
                <c:pt idx="189">
                  <c:v>0.00283782755209752</c:v>
                </c:pt>
                <c:pt idx="190">
                  <c:v>0.00283782755209752</c:v>
                </c:pt>
                <c:pt idx="191">
                  <c:v>0.00283782755209752</c:v>
                </c:pt>
                <c:pt idx="192">
                  <c:v>0.00283782755209752</c:v>
                </c:pt>
                <c:pt idx="193">
                  <c:v>0.00283782755209752</c:v>
                </c:pt>
                <c:pt idx="194">
                  <c:v>0.00283782755209752</c:v>
                </c:pt>
                <c:pt idx="195">
                  <c:v>0.00283782755209752</c:v>
                </c:pt>
                <c:pt idx="196">
                  <c:v>0.00283782755209752</c:v>
                </c:pt>
                <c:pt idx="197">
                  <c:v>0.00283782755209752</c:v>
                </c:pt>
                <c:pt idx="198">
                  <c:v>0.00283782755209752</c:v>
                </c:pt>
              </c:numCache>
            </c:numRef>
          </c:val>
          <c:smooth val="0"/>
        </c:ser>
        <c:ser>
          <c:idx val="2"/>
          <c:order val="2"/>
          <c:spPr>
            <a:ln w="1587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Sheet2!$A$2:$A$199</c:f>
              <c:strCache>
                <c:ptCount val="198"/>
                <c:pt idx="0">
                  <c:v>1998M09</c:v>
                </c:pt>
                <c:pt idx="1">
                  <c:v>1998M10</c:v>
                </c:pt>
                <c:pt idx="2">
                  <c:v>1998M11</c:v>
                </c:pt>
                <c:pt idx="3">
                  <c:v>1998M12</c:v>
                </c:pt>
                <c:pt idx="4">
                  <c:v>1999M01</c:v>
                </c:pt>
                <c:pt idx="5">
                  <c:v>1999M02</c:v>
                </c:pt>
                <c:pt idx="6">
                  <c:v>1999M03</c:v>
                </c:pt>
                <c:pt idx="7">
                  <c:v>1999M04</c:v>
                </c:pt>
                <c:pt idx="8">
                  <c:v>1999M05</c:v>
                </c:pt>
                <c:pt idx="9">
                  <c:v>1999M06</c:v>
                </c:pt>
                <c:pt idx="10">
                  <c:v>1999M07</c:v>
                </c:pt>
                <c:pt idx="11">
                  <c:v>1999M08</c:v>
                </c:pt>
                <c:pt idx="12">
                  <c:v>1999M09</c:v>
                </c:pt>
                <c:pt idx="13">
                  <c:v>1999M10</c:v>
                </c:pt>
                <c:pt idx="14">
                  <c:v>1999M11</c:v>
                </c:pt>
                <c:pt idx="15">
                  <c:v>1999M12</c:v>
                </c:pt>
                <c:pt idx="16">
                  <c:v>2000M01</c:v>
                </c:pt>
                <c:pt idx="17">
                  <c:v>2000M02</c:v>
                </c:pt>
                <c:pt idx="18">
                  <c:v>2000M03</c:v>
                </c:pt>
                <c:pt idx="19">
                  <c:v>2000M04</c:v>
                </c:pt>
                <c:pt idx="20">
                  <c:v>2000M05</c:v>
                </c:pt>
                <c:pt idx="21">
                  <c:v>2000M06</c:v>
                </c:pt>
                <c:pt idx="22">
                  <c:v>2000M07</c:v>
                </c:pt>
                <c:pt idx="23">
                  <c:v>2000M08</c:v>
                </c:pt>
                <c:pt idx="24">
                  <c:v>2000M09</c:v>
                </c:pt>
                <c:pt idx="25">
                  <c:v>2000M10</c:v>
                </c:pt>
                <c:pt idx="26">
                  <c:v>2000M11</c:v>
                </c:pt>
                <c:pt idx="27">
                  <c:v>2000M12</c:v>
                </c:pt>
                <c:pt idx="28">
                  <c:v>2001M01</c:v>
                </c:pt>
                <c:pt idx="29">
                  <c:v>2001M02</c:v>
                </c:pt>
                <c:pt idx="30">
                  <c:v>2001M03</c:v>
                </c:pt>
                <c:pt idx="31">
                  <c:v>2001M04</c:v>
                </c:pt>
                <c:pt idx="32">
                  <c:v>2001M05</c:v>
                </c:pt>
                <c:pt idx="33">
                  <c:v>2001M06</c:v>
                </c:pt>
                <c:pt idx="34">
                  <c:v>2001M07</c:v>
                </c:pt>
                <c:pt idx="35">
                  <c:v>2001M08</c:v>
                </c:pt>
                <c:pt idx="36">
                  <c:v>2001M09</c:v>
                </c:pt>
                <c:pt idx="37">
                  <c:v>2001M10</c:v>
                </c:pt>
                <c:pt idx="38">
                  <c:v>2001M11</c:v>
                </c:pt>
                <c:pt idx="39">
                  <c:v>2001M12</c:v>
                </c:pt>
                <c:pt idx="40">
                  <c:v>2002M01</c:v>
                </c:pt>
                <c:pt idx="41">
                  <c:v>2002M02</c:v>
                </c:pt>
                <c:pt idx="42">
                  <c:v>2002M03</c:v>
                </c:pt>
                <c:pt idx="43">
                  <c:v>2002M04</c:v>
                </c:pt>
                <c:pt idx="44">
                  <c:v>2002M05</c:v>
                </c:pt>
                <c:pt idx="45">
                  <c:v>2002M06</c:v>
                </c:pt>
                <c:pt idx="46">
                  <c:v>2002M07</c:v>
                </c:pt>
                <c:pt idx="47">
                  <c:v>2002M08</c:v>
                </c:pt>
                <c:pt idx="48">
                  <c:v>2002M09</c:v>
                </c:pt>
                <c:pt idx="49">
                  <c:v>2002M10</c:v>
                </c:pt>
                <c:pt idx="50">
                  <c:v>2002M11</c:v>
                </c:pt>
                <c:pt idx="51">
                  <c:v>2002M12</c:v>
                </c:pt>
                <c:pt idx="52">
                  <c:v>2003M01</c:v>
                </c:pt>
                <c:pt idx="53">
                  <c:v>2003M02</c:v>
                </c:pt>
                <c:pt idx="54">
                  <c:v>2003M03</c:v>
                </c:pt>
                <c:pt idx="55">
                  <c:v>2003M04</c:v>
                </c:pt>
                <c:pt idx="56">
                  <c:v>2003M05</c:v>
                </c:pt>
                <c:pt idx="57">
                  <c:v>2003M06</c:v>
                </c:pt>
                <c:pt idx="58">
                  <c:v>2003M07</c:v>
                </c:pt>
                <c:pt idx="59">
                  <c:v>2003M08</c:v>
                </c:pt>
                <c:pt idx="60">
                  <c:v>2003M09</c:v>
                </c:pt>
                <c:pt idx="61">
                  <c:v>2003M10</c:v>
                </c:pt>
                <c:pt idx="62">
                  <c:v>2003M11</c:v>
                </c:pt>
                <c:pt idx="63">
                  <c:v>2003M12</c:v>
                </c:pt>
                <c:pt idx="64">
                  <c:v>2004M01</c:v>
                </c:pt>
                <c:pt idx="65">
                  <c:v>2004M02</c:v>
                </c:pt>
                <c:pt idx="66">
                  <c:v>2004M03</c:v>
                </c:pt>
                <c:pt idx="67">
                  <c:v>2004M04</c:v>
                </c:pt>
                <c:pt idx="68">
                  <c:v>2004M05</c:v>
                </c:pt>
                <c:pt idx="69">
                  <c:v>2004M06</c:v>
                </c:pt>
                <c:pt idx="70">
                  <c:v>2004M07</c:v>
                </c:pt>
                <c:pt idx="71">
                  <c:v>2004M08</c:v>
                </c:pt>
                <c:pt idx="72">
                  <c:v>2004M09</c:v>
                </c:pt>
                <c:pt idx="73">
                  <c:v>2004M10</c:v>
                </c:pt>
                <c:pt idx="74">
                  <c:v>2004M11</c:v>
                </c:pt>
                <c:pt idx="75">
                  <c:v>2004M12</c:v>
                </c:pt>
                <c:pt idx="76">
                  <c:v>2005M01</c:v>
                </c:pt>
                <c:pt idx="77">
                  <c:v>2005M02</c:v>
                </c:pt>
                <c:pt idx="78">
                  <c:v>2005M03</c:v>
                </c:pt>
                <c:pt idx="79">
                  <c:v>2005M04</c:v>
                </c:pt>
                <c:pt idx="80">
                  <c:v>2005M05</c:v>
                </c:pt>
                <c:pt idx="81">
                  <c:v>2005M06</c:v>
                </c:pt>
                <c:pt idx="82">
                  <c:v>2005M07</c:v>
                </c:pt>
                <c:pt idx="83">
                  <c:v>2005M08</c:v>
                </c:pt>
                <c:pt idx="84">
                  <c:v>2005M09</c:v>
                </c:pt>
                <c:pt idx="85">
                  <c:v>2005M10</c:v>
                </c:pt>
                <c:pt idx="86">
                  <c:v>2005M11</c:v>
                </c:pt>
                <c:pt idx="87">
                  <c:v>2005M12</c:v>
                </c:pt>
                <c:pt idx="88">
                  <c:v>2006M01</c:v>
                </c:pt>
                <c:pt idx="89">
                  <c:v>2006M02</c:v>
                </c:pt>
                <c:pt idx="90">
                  <c:v>2006M03</c:v>
                </c:pt>
                <c:pt idx="91">
                  <c:v>2006M04</c:v>
                </c:pt>
                <c:pt idx="92">
                  <c:v>2006M05</c:v>
                </c:pt>
                <c:pt idx="93">
                  <c:v>2006M06</c:v>
                </c:pt>
                <c:pt idx="94">
                  <c:v>2006M07</c:v>
                </c:pt>
                <c:pt idx="95">
                  <c:v>2006M08</c:v>
                </c:pt>
                <c:pt idx="96">
                  <c:v>2006M09</c:v>
                </c:pt>
                <c:pt idx="97">
                  <c:v>2006M10</c:v>
                </c:pt>
                <c:pt idx="98">
                  <c:v>2006M11</c:v>
                </c:pt>
                <c:pt idx="99">
                  <c:v>2006M12</c:v>
                </c:pt>
                <c:pt idx="100">
                  <c:v>2007M01</c:v>
                </c:pt>
                <c:pt idx="101">
                  <c:v>2007M02</c:v>
                </c:pt>
                <c:pt idx="102">
                  <c:v>2007M03</c:v>
                </c:pt>
                <c:pt idx="103">
                  <c:v>2007M04</c:v>
                </c:pt>
                <c:pt idx="104">
                  <c:v>2007M05</c:v>
                </c:pt>
                <c:pt idx="105">
                  <c:v>2007M06</c:v>
                </c:pt>
                <c:pt idx="106">
                  <c:v>2007M07</c:v>
                </c:pt>
                <c:pt idx="107">
                  <c:v>2007M08</c:v>
                </c:pt>
                <c:pt idx="108">
                  <c:v>2007M09</c:v>
                </c:pt>
                <c:pt idx="109">
                  <c:v>2007M10</c:v>
                </c:pt>
                <c:pt idx="110">
                  <c:v>2007M11</c:v>
                </c:pt>
                <c:pt idx="111">
                  <c:v>2007M12</c:v>
                </c:pt>
                <c:pt idx="112">
                  <c:v>2008M01</c:v>
                </c:pt>
                <c:pt idx="113">
                  <c:v>2008M02</c:v>
                </c:pt>
                <c:pt idx="114">
                  <c:v>2008M03</c:v>
                </c:pt>
                <c:pt idx="115">
                  <c:v>2008M04</c:v>
                </c:pt>
                <c:pt idx="116">
                  <c:v>2008M05</c:v>
                </c:pt>
                <c:pt idx="117">
                  <c:v>2008M06</c:v>
                </c:pt>
                <c:pt idx="118">
                  <c:v>2008M07</c:v>
                </c:pt>
                <c:pt idx="119">
                  <c:v>2008M08</c:v>
                </c:pt>
                <c:pt idx="120">
                  <c:v>2008M09</c:v>
                </c:pt>
                <c:pt idx="121">
                  <c:v>2008M10</c:v>
                </c:pt>
                <c:pt idx="122">
                  <c:v>2008M11</c:v>
                </c:pt>
                <c:pt idx="123">
                  <c:v>2008M12</c:v>
                </c:pt>
                <c:pt idx="124">
                  <c:v>2009M01</c:v>
                </c:pt>
                <c:pt idx="125">
                  <c:v>2009M02</c:v>
                </c:pt>
                <c:pt idx="126">
                  <c:v>2009M03</c:v>
                </c:pt>
                <c:pt idx="127">
                  <c:v>2009M04</c:v>
                </c:pt>
                <c:pt idx="128">
                  <c:v>2009M05</c:v>
                </c:pt>
                <c:pt idx="129">
                  <c:v>2009M06</c:v>
                </c:pt>
                <c:pt idx="130">
                  <c:v>2009M07</c:v>
                </c:pt>
                <c:pt idx="131">
                  <c:v>2009M08</c:v>
                </c:pt>
                <c:pt idx="132">
                  <c:v>2009M09</c:v>
                </c:pt>
                <c:pt idx="133">
                  <c:v>2009M10</c:v>
                </c:pt>
                <c:pt idx="134">
                  <c:v>2009M11</c:v>
                </c:pt>
                <c:pt idx="135">
                  <c:v>2009M12</c:v>
                </c:pt>
                <c:pt idx="136">
                  <c:v>2010M01</c:v>
                </c:pt>
                <c:pt idx="137">
                  <c:v>2010M02</c:v>
                </c:pt>
                <c:pt idx="138">
                  <c:v>2010M03</c:v>
                </c:pt>
                <c:pt idx="139">
                  <c:v>2010M04</c:v>
                </c:pt>
                <c:pt idx="140">
                  <c:v>2010M05</c:v>
                </c:pt>
                <c:pt idx="141">
                  <c:v>2010M06</c:v>
                </c:pt>
                <c:pt idx="142">
                  <c:v>2010M07</c:v>
                </c:pt>
                <c:pt idx="143">
                  <c:v>2010M08</c:v>
                </c:pt>
                <c:pt idx="144">
                  <c:v>2010M09</c:v>
                </c:pt>
                <c:pt idx="145">
                  <c:v>2010M10</c:v>
                </c:pt>
                <c:pt idx="146">
                  <c:v>2010M11</c:v>
                </c:pt>
                <c:pt idx="147">
                  <c:v>2010M12</c:v>
                </c:pt>
                <c:pt idx="148">
                  <c:v>2011M01</c:v>
                </c:pt>
                <c:pt idx="149">
                  <c:v>2011M02</c:v>
                </c:pt>
                <c:pt idx="150">
                  <c:v>2011M03</c:v>
                </c:pt>
                <c:pt idx="151">
                  <c:v>2011M04</c:v>
                </c:pt>
                <c:pt idx="152">
                  <c:v>2011M05</c:v>
                </c:pt>
                <c:pt idx="153">
                  <c:v>2011M06</c:v>
                </c:pt>
                <c:pt idx="154">
                  <c:v>2011M07</c:v>
                </c:pt>
                <c:pt idx="155">
                  <c:v>2011M08</c:v>
                </c:pt>
                <c:pt idx="156">
                  <c:v>2011M09</c:v>
                </c:pt>
                <c:pt idx="157">
                  <c:v>2011M10</c:v>
                </c:pt>
                <c:pt idx="158">
                  <c:v>2011M11</c:v>
                </c:pt>
                <c:pt idx="159">
                  <c:v>2011M12</c:v>
                </c:pt>
                <c:pt idx="160">
                  <c:v>2012M01</c:v>
                </c:pt>
                <c:pt idx="161">
                  <c:v>2012M02</c:v>
                </c:pt>
                <c:pt idx="162">
                  <c:v>2012M03</c:v>
                </c:pt>
                <c:pt idx="163">
                  <c:v>2012M04</c:v>
                </c:pt>
                <c:pt idx="164">
                  <c:v>2012M05</c:v>
                </c:pt>
                <c:pt idx="165">
                  <c:v>2012M06</c:v>
                </c:pt>
                <c:pt idx="166">
                  <c:v>2012M07</c:v>
                </c:pt>
                <c:pt idx="167">
                  <c:v>2012M08</c:v>
                </c:pt>
                <c:pt idx="168">
                  <c:v>2012M09</c:v>
                </c:pt>
                <c:pt idx="169">
                  <c:v>2012M10</c:v>
                </c:pt>
                <c:pt idx="170">
                  <c:v>2012M11</c:v>
                </c:pt>
                <c:pt idx="171">
                  <c:v>2012M12</c:v>
                </c:pt>
                <c:pt idx="172">
                  <c:v>2013M01</c:v>
                </c:pt>
                <c:pt idx="173">
                  <c:v>2013M02</c:v>
                </c:pt>
                <c:pt idx="174">
                  <c:v>2013M03</c:v>
                </c:pt>
                <c:pt idx="175">
                  <c:v>2013M04</c:v>
                </c:pt>
                <c:pt idx="176">
                  <c:v>2013M05</c:v>
                </c:pt>
                <c:pt idx="177">
                  <c:v>2013M06</c:v>
                </c:pt>
                <c:pt idx="178">
                  <c:v>2013M07</c:v>
                </c:pt>
                <c:pt idx="179">
                  <c:v>2013M08</c:v>
                </c:pt>
                <c:pt idx="180">
                  <c:v>2013M09</c:v>
                </c:pt>
                <c:pt idx="181">
                  <c:v>2013M10</c:v>
                </c:pt>
                <c:pt idx="182">
                  <c:v>2013M11</c:v>
                </c:pt>
                <c:pt idx="183">
                  <c:v>2013M12</c:v>
                </c:pt>
                <c:pt idx="184">
                  <c:v>2014M01</c:v>
                </c:pt>
                <c:pt idx="185">
                  <c:v>2014M02</c:v>
                </c:pt>
                <c:pt idx="186">
                  <c:v>2014M03</c:v>
                </c:pt>
                <c:pt idx="187">
                  <c:v>2014M04</c:v>
                </c:pt>
                <c:pt idx="188">
                  <c:v>2014M05</c:v>
                </c:pt>
                <c:pt idx="189">
                  <c:v>2014M06</c:v>
                </c:pt>
                <c:pt idx="190">
                  <c:v>2014M07</c:v>
                </c:pt>
                <c:pt idx="191">
                  <c:v>2014M08</c:v>
                </c:pt>
                <c:pt idx="192">
                  <c:v>2014M09</c:v>
                </c:pt>
                <c:pt idx="193">
                  <c:v>2014M10</c:v>
                </c:pt>
                <c:pt idx="194">
                  <c:v>2014M11</c:v>
                </c:pt>
                <c:pt idx="195">
                  <c:v>2014M12</c:v>
                </c:pt>
                <c:pt idx="196">
                  <c:v>2015M01</c:v>
                </c:pt>
                <c:pt idx="197">
                  <c:v>2015M02</c:v>
                </c:pt>
              </c:strCache>
            </c:strRef>
          </c:cat>
          <c:val>
            <c:numRef>
              <c:f>Sheet2!$M$1:$M$199</c:f>
              <c:numCache>
                <c:formatCode>0.00%</c:formatCode>
                <c:ptCount val="199"/>
                <c:pt idx="1">
                  <c:v>-0.00283782755209752</c:v>
                </c:pt>
                <c:pt idx="2">
                  <c:v>-0.00283782755209752</c:v>
                </c:pt>
                <c:pt idx="3">
                  <c:v>-0.00283782755209752</c:v>
                </c:pt>
                <c:pt idx="4">
                  <c:v>-0.00283782755209752</c:v>
                </c:pt>
                <c:pt idx="5">
                  <c:v>-0.00283782755209752</c:v>
                </c:pt>
                <c:pt idx="6">
                  <c:v>-0.00283782755209752</c:v>
                </c:pt>
                <c:pt idx="7">
                  <c:v>-0.00283782755209752</c:v>
                </c:pt>
                <c:pt idx="8">
                  <c:v>-0.00283782755209752</c:v>
                </c:pt>
                <c:pt idx="9">
                  <c:v>-0.00283782755209752</c:v>
                </c:pt>
                <c:pt idx="10">
                  <c:v>-0.00283782755209752</c:v>
                </c:pt>
                <c:pt idx="11">
                  <c:v>-0.00283782755209752</c:v>
                </c:pt>
                <c:pt idx="12">
                  <c:v>-0.00283782755209752</c:v>
                </c:pt>
                <c:pt idx="13">
                  <c:v>-0.00283782755209752</c:v>
                </c:pt>
                <c:pt idx="14">
                  <c:v>-0.00283782755209752</c:v>
                </c:pt>
                <c:pt idx="15">
                  <c:v>-0.00283782755209752</c:v>
                </c:pt>
                <c:pt idx="16">
                  <c:v>-0.00283782755209752</c:v>
                </c:pt>
                <c:pt idx="17">
                  <c:v>-0.00283782755209752</c:v>
                </c:pt>
                <c:pt idx="18">
                  <c:v>-0.00283782755209752</c:v>
                </c:pt>
                <c:pt idx="19">
                  <c:v>-0.00283782755209752</c:v>
                </c:pt>
                <c:pt idx="20">
                  <c:v>-0.00283782755209752</c:v>
                </c:pt>
                <c:pt idx="21">
                  <c:v>-0.00283782755209752</c:v>
                </c:pt>
                <c:pt idx="22">
                  <c:v>-0.00283782755209752</c:v>
                </c:pt>
                <c:pt idx="23">
                  <c:v>-0.00283782755209752</c:v>
                </c:pt>
                <c:pt idx="24">
                  <c:v>-0.00283782755209752</c:v>
                </c:pt>
                <c:pt idx="25">
                  <c:v>-0.00283782755209752</c:v>
                </c:pt>
                <c:pt idx="26">
                  <c:v>-0.00283782755209752</c:v>
                </c:pt>
                <c:pt idx="27">
                  <c:v>-0.00283782755209752</c:v>
                </c:pt>
                <c:pt idx="28">
                  <c:v>-0.00283782755209752</c:v>
                </c:pt>
                <c:pt idx="29">
                  <c:v>-0.00283782755209752</c:v>
                </c:pt>
                <c:pt idx="30">
                  <c:v>-0.00283782755209752</c:v>
                </c:pt>
                <c:pt idx="31">
                  <c:v>-0.00283782755209752</c:v>
                </c:pt>
                <c:pt idx="32">
                  <c:v>-0.00283782755209752</c:v>
                </c:pt>
                <c:pt idx="33">
                  <c:v>-0.00283782755209752</c:v>
                </c:pt>
                <c:pt idx="34">
                  <c:v>-0.00283782755209752</c:v>
                </c:pt>
                <c:pt idx="35">
                  <c:v>-0.00283782755209752</c:v>
                </c:pt>
                <c:pt idx="36">
                  <c:v>-0.00283782755209752</c:v>
                </c:pt>
                <c:pt idx="37">
                  <c:v>-0.00283782755209752</c:v>
                </c:pt>
                <c:pt idx="38">
                  <c:v>-0.00283782755209752</c:v>
                </c:pt>
                <c:pt idx="39">
                  <c:v>-0.00283782755209752</c:v>
                </c:pt>
                <c:pt idx="40">
                  <c:v>-0.00283782755209752</c:v>
                </c:pt>
                <c:pt idx="41">
                  <c:v>-0.00283782755209752</c:v>
                </c:pt>
                <c:pt idx="42">
                  <c:v>-0.00283782755209752</c:v>
                </c:pt>
                <c:pt idx="43">
                  <c:v>-0.00283782755209752</c:v>
                </c:pt>
                <c:pt idx="44">
                  <c:v>-0.00283782755209752</c:v>
                </c:pt>
                <c:pt idx="45">
                  <c:v>-0.00283782755209752</c:v>
                </c:pt>
                <c:pt idx="46">
                  <c:v>-0.00283782755209752</c:v>
                </c:pt>
                <c:pt idx="47">
                  <c:v>-0.00283782755209752</c:v>
                </c:pt>
                <c:pt idx="48">
                  <c:v>-0.00283782755209752</c:v>
                </c:pt>
                <c:pt idx="49">
                  <c:v>-0.00283782755209752</c:v>
                </c:pt>
                <c:pt idx="50">
                  <c:v>-0.00283782755209752</c:v>
                </c:pt>
                <c:pt idx="51">
                  <c:v>-0.00283782755209752</c:v>
                </c:pt>
                <c:pt idx="52">
                  <c:v>-0.00283782755209752</c:v>
                </c:pt>
                <c:pt idx="53">
                  <c:v>-0.00283782755209752</c:v>
                </c:pt>
                <c:pt idx="54">
                  <c:v>-0.00283782755209752</c:v>
                </c:pt>
                <c:pt idx="55">
                  <c:v>-0.00283782755209752</c:v>
                </c:pt>
                <c:pt idx="56">
                  <c:v>-0.00283782755209752</c:v>
                </c:pt>
                <c:pt idx="57">
                  <c:v>-0.00283782755209752</c:v>
                </c:pt>
                <c:pt idx="58">
                  <c:v>-0.00283782755209752</c:v>
                </c:pt>
                <c:pt idx="59">
                  <c:v>-0.00283782755209752</c:v>
                </c:pt>
                <c:pt idx="60">
                  <c:v>-0.00283782755209752</c:v>
                </c:pt>
                <c:pt idx="61">
                  <c:v>-0.00283782755209752</c:v>
                </c:pt>
                <c:pt idx="62">
                  <c:v>-0.00283782755209752</c:v>
                </c:pt>
                <c:pt idx="63">
                  <c:v>-0.00283782755209752</c:v>
                </c:pt>
                <c:pt idx="64">
                  <c:v>-0.00283782755209752</c:v>
                </c:pt>
                <c:pt idx="65">
                  <c:v>-0.00283782755209752</c:v>
                </c:pt>
                <c:pt idx="66">
                  <c:v>-0.00283782755209752</c:v>
                </c:pt>
                <c:pt idx="67">
                  <c:v>-0.00283782755209752</c:v>
                </c:pt>
                <c:pt idx="68">
                  <c:v>-0.00283782755209752</c:v>
                </c:pt>
                <c:pt idx="69">
                  <c:v>-0.00283782755209752</c:v>
                </c:pt>
                <c:pt idx="70">
                  <c:v>-0.00283782755209752</c:v>
                </c:pt>
                <c:pt idx="71">
                  <c:v>-0.00283782755209752</c:v>
                </c:pt>
                <c:pt idx="72">
                  <c:v>-0.00283782755209752</c:v>
                </c:pt>
                <c:pt idx="73">
                  <c:v>-0.00283782755209752</c:v>
                </c:pt>
                <c:pt idx="74">
                  <c:v>-0.00283782755209752</c:v>
                </c:pt>
                <c:pt idx="75">
                  <c:v>-0.00283782755209752</c:v>
                </c:pt>
                <c:pt idx="76">
                  <c:v>-0.00283782755209752</c:v>
                </c:pt>
                <c:pt idx="77">
                  <c:v>-0.00283782755209752</c:v>
                </c:pt>
                <c:pt idx="78">
                  <c:v>-0.00283782755209752</c:v>
                </c:pt>
                <c:pt idx="79">
                  <c:v>-0.00283782755209752</c:v>
                </c:pt>
                <c:pt idx="80">
                  <c:v>-0.00283782755209752</c:v>
                </c:pt>
                <c:pt idx="81">
                  <c:v>-0.00283782755209752</c:v>
                </c:pt>
                <c:pt idx="82">
                  <c:v>-0.00283782755209752</c:v>
                </c:pt>
                <c:pt idx="83">
                  <c:v>-0.00283782755209752</c:v>
                </c:pt>
                <c:pt idx="84">
                  <c:v>-0.00283782755209752</c:v>
                </c:pt>
                <c:pt idx="85">
                  <c:v>-0.00283782755209752</c:v>
                </c:pt>
                <c:pt idx="86">
                  <c:v>-0.00283782755209752</c:v>
                </c:pt>
                <c:pt idx="87">
                  <c:v>-0.00283782755209752</c:v>
                </c:pt>
                <c:pt idx="88">
                  <c:v>-0.00283782755209752</c:v>
                </c:pt>
                <c:pt idx="89">
                  <c:v>-0.00283782755209752</c:v>
                </c:pt>
                <c:pt idx="90">
                  <c:v>-0.00283782755209752</c:v>
                </c:pt>
                <c:pt idx="91">
                  <c:v>-0.00283782755209752</c:v>
                </c:pt>
                <c:pt idx="92">
                  <c:v>-0.00283782755209752</c:v>
                </c:pt>
                <c:pt idx="93">
                  <c:v>-0.00283782755209752</c:v>
                </c:pt>
                <c:pt idx="94">
                  <c:v>-0.00283782755209752</c:v>
                </c:pt>
                <c:pt idx="95">
                  <c:v>-0.00283782755209752</c:v>
                </c:pt>
                <c:pt idx="96">
                  <c:v>-0.00283782755209752</c:v>
                </c:pt>
                <c:pt idx="97">
                  <c:v>-0.00283782755209752</c:v>
                </c:pt>
                <c:pt idx="98">
                  <c:v>-0.00283782755209752</c:v>
                </c:pt>
                <c:pt idx="99">
                  <c:v>-0.00283782755209752</c:v>
                </c:pt>
                <c:pt idx="100">
                  <c:v>-0.00283782755209752</c:v>
                </c:pt>
                <c:pt idx="101">
                  <c:v>-0.00283782755209752</c:v>
                </c:pt>
                <c:pt idx="102">
                  <c:v>-0.00283782755209752</c:v>
                </c:pt>
                <c:pt idx="103">
                  <c:v>-0.00283782755209752</c:v>
                </c:pt>
                <c:pt idx="104">
                  <c:v>-0.00283782755209752</c:v>
                </c:pt>
                <c:pt idx="105">
                  <c:v>-0.00283782755209752</c:v>
                </c:pt>
                <c:pt idx="106">
                  <c:v>-0.00283782755209752</c:v>
                </c:pt>
                <c:pt idx="107">
                  <c:v>-0.00283782755209752</c:v>
                </c:pt>
                <c:pt idx="108">
                  <c:v>-0.00283782755209752</c:v>
                </c:pt>
                <c:pt idx="109">
                  <c:v>-0.00283782755209752</c:v>
                </c:pt>
                <c:pt idx="110">
                  <c:v>-0.00283782755209752</c:v>
                </c:pt>
                <c:pt idx="111">
                  <c:v>-0.00283782755209752</c:v>
                </c:pt>
                <c:pt idx="112">
                  <c:v>-0.00283782755209752</c:v>
                </c:pt>
                <c:pt idx="113">
                  <c:v>-0.00283782755209752</c:v>
                </c:pt>
                <c:pt idx="114">
                  <c:v>-0.00283782755209752</c:v>
                </c:pt>
                <c:pt idx="115">
                  <c:v>-0.00283782755209752</c:v>
                </c:pt>
                <c:pt idx="116">
                  <c:v>-0.00283782755209752</c:v>
                </c:pt>
                <c:pt idx="117">
                  <c:v>-0.00283782755209752</c:v>
                </c:pt>
                <c:pt idx="118">
                  <c:v>-0.00283782755209752</c:v>
                </c:pt>
                <c:pt idx="119">
                  <c:v>-0.00283782755209752</c:v>
                </c:pt>
                <c:pt idx="120">
                  <c:v>-0.00283782755209752</c:v>
                </c:pt>
                <c:pt idx="121">
                  <c:v>-0.00283782755209752</c:v>
                </c:pt>
                <c:pt idx="122">
                  <c:v>-0.00283782755209752</c:v>
                </c:pt>
                <c:pt idx="123">
                  <c:v>-0.00283782755209752</c:v>
                </c:pt>
                <c:pt idx="124">
                  <c:v>-0.00283782755209752</c:v>
                </c:pt>
                <c:pt idx="125">
                  <c:v>-0.00283782755209752</c:v>
                </c:pt>
                <c:pt idx="126">
                  <c:v>-0.00283782755209752</c:v>
                </c:pt>
                <c:pt idx="127">
                  <c:v>-0.00283782755209752</c:v>
                </c:pt>
                <c:pt idx="128">
                  <c:v>-0.00283782755209752</c:v>
                </c:pt>
                <c:pt idx="129">
                  <c:v>-0.00283782755209752</c:v>
                </c:pt>
                <c:pt idx="130">
                  <c:v>-0.00283782755209752</c:v>
                </c:pt>
                <c:pt idx="131">
                  <c:v>-0.00283782755209752</c:v>
                </c:pt>
                <c:pt idx="132">
                  <c:v>-0.00283782755209752</c:v>
                </c:pt>
                <c:pt idx="133">
                  <c:v>-0.00283782755209752</c:v>
                </c:pt>
                <c:pt idx="134">
                  <c:v>-0.00283782755209752</c:v>
                </c:pt>
                <c:pt idx="135">
                  <c:v>-0.00283782755209752</c:v>
                </c:pt>
                <c:pt idx="136">
                  <c:v>-0.00283782755209752</c:v>
                </c:pt>
                <c:pt idx="137">
                  <c:v>-0.00283782755209752</c:v>
                </c:pt>
                <c:pt idx="138">
                  <c:v>-0.00283782755209752</c:v>
                </c:pt>
                <c:pt idx="139">
                  <c:v>-0.00283782755209752</c:v>
                </c:pt>
                <c:pt idx="140">
                  <c:v>-0.00283782755209752</c:v>
                </c:pt>
                <c:pt idx="141">
                  <c:v>-0.00283782755209752</c:v>
                </c:pt>
                <c:pt idx="142">
                  <c:v>-0.00283782755209752</c:v>
                </c:pt>
                <c:pt idx="143">
                  <c:v>-0.00283782755209752</c:v>
                </c:pt>
                <c:pt idx="144">
                  <c:v>-0.00283782755209752</c:v>
                </c:pt>
                <c:pt idx="145">
                  <c:v>-0.00283782755209752</c:v>
                </c:pt>
                <c:pt idx="146">
                  <c:v>-0.00283782755209752</c:v>
                </c:pt>
                <c:pt idx="147">
                  <c:v>-0.00283782755209752</c:v>
                </c:pt>
                <c:pt idx="148">
                  <c:v>-0.00283782755209752</c:v>
                </c:pt>
                <c:pt idx="149">
                  <c:v>-0.00283782755209752</c:v>
                </c:pt>
                <c:pt idx="150">
                  <c:v>-0.00283782755209752</c:v>
                </c:pt>
                <c:pt idx="151">
                  <c:v>-0.00283782755209752</c:v>
                </c:pt>
                <c:pt idx="152">
                  <c:v>-0.00283782755209752</c:v>
                </c:pt>
                <c:pt idx="153">
                  <c:v>-0.00283782755209752</c:v>
                </c:pt>
                <c:pt idx="154">
                  <c:v>-0.00283782755209752</c:v>
                </c:pt>
                <c:pt idx="155">
                  <c:v>-0.00283782755209752</c:v>
                </c:pt>
                <c:pt idx="156">
                  <c:v>-0.00283782755209752</c:v>
                </c:pt>
                <c:pt idx="157">
                  <c:v>-0.00283782755209752</c:v>
                </c:pt>
                <c:pt idx="158">
                  <c:v>-0.00283782755209752</c:v>
                </c:pt>
                <c:pt idx="159">
                  <c:v>-0.00283782755209752</c:v>
                </c:pt>
                <c:pt idx="160">
                  <c:v>-0.00283782755209752</c:v>
                </c:pt>
                <c:pt idx="161">
                  <c:v>-0.00283782755209752</c:v>
                </c:pt>
                <c:pt idx="162">
                  <c:v>-0.00283782755209752</c:v>
                </c:pt>
                <c:pt idx="163">
                  <c:v>-0.00283782755209752</c:v>
                </c:pt>
                <c:pt idx="164">
                  <c:v>-0.00283782755209752</c:v>
                </c:pt>
                <c:pt idx="165">
                  <c:v>-0.00283782755209752</c:v>
                </c:pt>
                <c:pt idx="166">
                  <c:v>-0.00283782755209752</c:v>
                </c:pt>
                <c:pt idx="167">
                  <c:v>-0.00283782755209752</c:v>
                </c:pt>
                <c:pt idx="168">
                  <c:v>-0.00283782755209752</c:v>
                </c:pt>
                <c:pt idx="169">
                  <c:v>-0.00283782755209752</c:v>
                </c:pt>
                <c:pt idx="170">
                  <c:v>-0.00283782755209752</c:v>
                </c:pt>
                <c:pt idx="171">
                  <c:v>-0.00283782755209752</c:v>
                </c:pt>
                <c:pt idx="172">
                  <c:v>-0.00283782755209752</c:v>
                </c:pt>
                <c:pt idx="173">
                  <c:v>-0.00283782755209752</c:v>
                </c:pt>
                <c:pt idx="174">
                  <c:v>-0.00283782755209752</c:v>
                </c:pt>
                <c:pt idx="175">
                  <c:v>-0.00283782755209752</c:v>
                </c:pt>
                <c:pt idx="176">
                  <c:v>-0.00283782755209752</c:v>
                </c:pt>
                <c:pt idx="177">
                  <c:v>-0.00283782755209752</c:v>
                </c:pt>
                <c:pt idx="178">
                  <c:v>-0.00283782755209752</c:v>
                </c:pt>
                <c:pt idx="179">
                  <c:v>-0.00283782755209752</c:v>
                </c:pt>
                <c:pt idx="180">
                  <c:v>-0.00283782755209752</c:v>
                </c:pt>
                <c:pt idx="181">
                  <c:v>-0.00283782755209752</c:v>
                </c:pt>
                <c:pt idx="182">
                  <c:v>-0.00283782755209752</c:v>
                </c:pt>
                <c:pt idx="183">
                  <c:v>-0.00283782755209752</c:v>
                </c:pt>
                <c:pt idx="184">
                  <c:v>-0.00283782755209752</c:v>
                </c:pt>
                <c:pt idx="185">
                  <c:v>-0.00283782755209752</c:v>
                </c:pt>
                <c:pt idx="186">
                  <c:v>-0.00283782755209752</c:v>
                </c:pt>
                <c:pt idx="187">
                  <c:v>-0.00283782755209752</c:v>
                </c:pt>
                <c:pt idx="188">
                  <c:v>-0.00283782755209752</c:v>
                </c:pt>
                <c:pt idx="189">
                  <c:v>-0.00283782755209752</c:v>
                </c:pt>
                <c:pt idx="190">
                  <c:v>-0.00283782755209752</c:v>
                </c:pt>
                <c:pt idx="191">
                  <c:v>-0.00283782755209752</c:v>
                </c:pt>
                <c:pt idx="192">
                  <c:v>-0.00283782755209752</c:v>
                </c:pt>
                <c:pt idx="193">
                  <c:v>-0.00283782755209752</c:v>
                </c:pt>
                <c:pt idx="194">
                  <c:v>-0.00283782755209752</c:v>
                </c:pt>
                <c:pt idx="195">
                  <c:v>-0.00283782755209752</c:v>
                </c:pt>
                <c:pt idx="196">
                  <c:v>-0.00283782755209752</c:v>
                </c:pt>
                <c:pt idx="197">
                  <c:v>-0.00283782755209752</c:v>
                </c:pt>
                <c:pt idx="198">
                  <c:v>-0.00283782755209752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1816056"/>
        <c:axId val="-2131813048"/>
      </c:lineChart>
      <c:catAx>
        <c:axId val="-21318160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31813048"/>
        <c:crosses val="autoZero"/>
        <c:auto val="1"/>
        <c:lblAlgn val="ctr"/>
        <c:lblOffset val="100"/>
        <c:noMultiLvlLbl val="0"/>
      </c:catAx>
      <c:valAx>
        <c:axId val="-2131813048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-2131816056"/>
        <c:crosses val="autoZero"/>
        <c:crossBetween val="between"/>
      </c:valAx>
    </c:plotArea>
    <c:legend>
      <c:legendPos val="b"/>
      <c:legendEntry>
        <c:idx val="2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5659B-25B8-477F-88FE-3333EDEAA8B1}" type="datetimeFigureOut">
              <a:rPr lang="en-US" smtClean="0"/>
              <a:t>18/11/15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D3715-B677-40BD-8789-588BF3DEF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98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C0D8087-747D-4E88-B361-D26CBC1D2C6C}" type="datetimeFigureOut">
              <a:rPr lang="en-US" smtClean="0"/>
              <a:pPr/>
              <a:t>18/11/15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E6B0B1-2B70-47A3-AC1E-8A429015C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8087-747D-4E88-B361-D26CBC1D2C6C}" type="datetimeFigureOut">
              <a:rPr lang="en-US" smtClean="0"/>
              <a:pPr/>
              <a:t>18/11/15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B0B1-2B70-47A3-AC1E-8A429015C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8087-747D-4E88-B361-D26CBC1D2C6C}" type="datetimeFigureOut">
              <a:rPr lang="en-US" smtClean="0"/>
              <a:pPr/>
              <a:t>18/11/15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B0B1-2B70-47A3-AC1E-8A429015C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8087-747D-4E88-B361-D26CBC1D2C6C}" type="datetimeFigureOut">
              <a:rPr lang="en-US" smtClean="0"/>
              <a:pPr/>
              <a:t>18/11/15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B0B1-2B70-47A3-AC1E-8A429015C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8087-747D-4E88-B361-D26CBC1D2C6C}" type="datetimeFigureOut">
              <a:rPr lang="en-US" smtClean="0"/>
              <a:pPr/>
              <a:t>18/11/15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B0B1-2B70-47A3-AC1E-8A429015C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8087-747D-4E88-B361-D26CBC1D2C6C}" type="datetimeFigureOut">
              <a:rPr lang="en-US" smtClean="0"/>
              <a:pPr/>
              <a:t>18/11/15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B0B1-2B70-47A3-AC1E-8A429015C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0D8087-747D-4E88-B361-D26CBC1D2C6C}" type="datetimeFigureOut">
              <a:rPr lang="en-US" smtClean="0"/>
              <a:pPr/>
              <a:t>18/11/15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E6B0B1-2B70-47A3-AC1E-8A429015C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C0D8087-747D-4E88-B361-D26CBC1D2C6C}" type="datetimeFigureOut">
              <a:rPr lang="en-US" smtClean="0"/>
              <a:pPr/>
              <a:t>18/11/15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E6B0B1-2B70-47A3-AC1E-8A429015C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8087-747D-4E88-B361-D26CBC1D2C6C}" type="datetimeFigureOut">
              <a:rPr lang="en-US" smtClean="0"/>
              <a:pPr/>
              <a:t>18/11/15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B0B1-2B70-47A3-AC1E-8A429015C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8087-747D-4E88-B361-D26CBC1D2C6C}" type="datetimeFigureOut">
              <a:rPr lang="en-US" smtClean="0"/>
              <a:pPr/>
              <a:t>18/11/15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B0B1-2B70-47A3-AC1E-8A429015C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8087-747D-4E88-B361-D26CBC1D2C6C}" type="datetimeFigureOut">
              <a:rPr lang="en-US" smtClean="0"/>
              <a:pPr/>
              <a:t>18/11/15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B0B1-2B70-47A3-AC1E-8A429015C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C0D8087-747D-4E88-B361-D26CBC1D2C6C}" type="datetimeFigureOut">
              <a:rPr lang="en-US" smtClean="0"/>
              <a:pPr/>
              <a:t>18/11/15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E6B0B1-2B70-47A3-AC1E-8A429015C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Credit market developments: dynamics and stability of the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14800"/>
            <a:ext cx="6400800" cy="1752600"/>
          </a:xfrm>
        </p:spPr>
        <p:txBody>
          <a:bodyPr/>
          <a:lstStyle/>
          <a:p>
            <a:r>
              <a:rPr lang="en-US" dirty="0" smtClean="0"/>
              <a:t>Selami </a:t>
            </a:r>
            <a:r>
              <a:rPr lang="en-US" dirty="0" smtClean="0"/>
              <a:t>Xhepa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9848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76325" y="1639888"/>
            <a:ext cx="8067675" cy="4573587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Not an easy job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At some degree, excessive credit relates to transition adjustment path of the financial sector</a:t>
            </a:r>
          </a:p>
          <a:p>
            <a:pPr lvl="1" algn="l"/>
            <a:r>
              <a:rPr lang="en-US" b="1" u="sng" dirty="0" smtClean="0">
                <a:solidFill>
                  <a:srgbClr val="000000"/>
                </a:solidFill>
              </a:rPr>
              <a:t>Two steps are followed: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Identify the deviation of the credit to GDP from its long term trend (Hedrick Prescott  filtered)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Estimate the deviation of Credit to GDP from the its level defined by macroeconomic variables (VECM estimation of credit equation)</a:t>
            </a:r>
          </a:p>
          <a:p>
            <a:pPr lvl="1" algn="l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30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69848"/>
          </a:xfrm>
        </p:spPr>
        <p:txBody>
          <a:bodyPr>
            <a:noAutofit/>
          </a:bodyPr>
          <a:lstStyle/>
          <a:p>
            <a:r>
              <a:rPr lang="en-US" sz="3200" dirty="0" smtClean="0"/>
              <a:t>Private and Public Credit Deviation from long term trend </a:t>
            </a:r>
            <a:endParaRPr lang="en-US" sz="3200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685799" y="1443038"/>
          <a:ext cx="4057651" cy="4900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5229225" y="1443038"/>
          <a:ext cx="3228976" cy="4900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930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10308" y="563352"/>
            <a:ext cx="8127999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400" dirty="0" smtClean="0"/>
              <a:t>Episodes of credit dynamics being excessive are found (2004/2005; 2007-2009)</a:t>
            </a:r>
          </a:p>
          <a:p>
            <a:pPr marL="285750" indent="-285750">
              <a:buFontTx/>
              <a:buChar char="-"/>
            </a:pPr>
            <a:r>
              <a:rPr lang="en-US" sz="3400" dirty="0" smtClean="0"/>
              <a:t>Credit to public entities “excessive”, two episode of positive excessive in a short time frame.</a:t>
            </a:r>
          </a:p>
          <a:p>
            <a:pPr marL="285750" indent="-285750">
              <a:buFontTx/>
              <a:buChar char="-"/>
            </a:pPr>
            <a:r>
              <a:rPr lang="en-US" sz="3600" dirty="0" smtClean="0"/>
              <a:t>From “over” heated credit, over reaction of crediting, with prolonged excessive negative credit growth are observed</a:t>
            </a:r>
          </a:p>
          <a:p>
            <a:pPr marL="285750" indent="-285750"/>
            <a:endParaRPr lang="en-US" sz="3600" dirty="0" smtClean="0"/>
          </a:p>
          <a:p>
            <a:pPr marL="285750" indent="-285750">
              <a:buFontTx/>
              <a:buChar char="-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5930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31913" y="722313"/>
            <a:ext cx="7812087" cy="5588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Is this excessiveness 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a transition feature of the credit (the hypothesis of financial deepening) </a:t>
            </a:r>
          </a:p>
          <a:p>
            <a:pPr marL="749808" lvl="1" indent="-457200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or;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a system failure and lack of mechanisms to ensure smooth transition of credit cycles</a:t>
            </a: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</a:rPr>
              <a:t>What is the effect of this volatile credit for the sustainability of growth? </a:t>
            </a: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30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219200"/>
            <a:ext cx="8534400" cy="5181600"/>
          </a:xfrm>
        </p:spPr>
        <p:txBody>
          <a:bodyPr>
            <a:noAutofit/>
          </a:bodyPr>
          <a:lstStyle/>
          <a:p>
            <a:pPr marL="457200" indent="-457200" algn="l">
              <a:buFontTx/>
              <a:buChar char="-"/>
            </a:pPr>
            <a:r>
              <a:rPr lang="en-US" sz="2500" dirty="0" smtClean="0">
                <a:solidFill>
                  <a:schemeClr val="tx1"/>
                </a:solidFill>
              </a:rPr>
              <a:t>Estimated the following credit equation using VEC</a:t>
            </a:r>
          </a:p>
          <a:p>
            <a:pPr marL="457200" indent="-457200" algn="l"/>
            <a:endParaRPr lang="en-US" sz="2800" dirty="0" smtClean="0">
              <a:solidFill>
                <a:schemeClr val="tx1"/>
              </a:solidFill>
            </a:endParaRPr>
          </a:p>
          <a:p>
            <a:pPr marL="1371600" lvl="2" indent="-457200" algn="l"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marL="1371600" lvl="2" indent="-457200" algn="l"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marL="1371600" lvl="2" indent="-457200" algn="l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A specification randomly found in similar literature, especially in studies dealing with transition economies.</a:t>
            </a:r>
          </a:p>
          <a:p>
            <a:pPr marL="1371600" lvl="2" indent="-457200" algn="l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Most of the variables were found non-stationary and VEC gives the best results when dealing with non stationary variable.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en-US" sz="2500" dirty="0" smtClean="0">
                <a:solidFill>
                  <a:schemeClr val="tx1"/>
                </a:solidFill>
              </a:rPr>
              <a:t>The model was then used to forecast credit and evaluate the deviation of credit from the credit as per macro fundamentals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304800"/>
            <a:ext cx="8229600" cy="10699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Credit as defined by Macro fundamentals</a:t>
            </a:r>
            <a:endParaRPr lang="en-US" sz="28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28725" y="1714500"/>
            <a:ext cx="6600825" cy="1157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930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743561"/>
            <a:ext cx="7772400" cy="5072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Data and variables – Descriptive and expected impact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1543050"/>
          <a:ext cx="7772401" cy="4074491"/>
        </p:xfrm>
        <a:graphic>
          <a:graphicData uri="http://schemas.openxmlformats.org/drawingml/2006/table">
            <a:tbl>
              <a:tblPr/>
              <a:tblGrid>
                <a:gridCol w="1806158"/>
                <a:gridCol w="1761744"/>
                <a:gridCol w="876358"/>
                <a:gridCol w="737340"/>
                <a:gridCol w="562574"/>
                <a:gridCol w="2028227"/>
              </a:tblGrid>
              <a:tr h="2274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Variables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Hypothesis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Mean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Std. Dev.</a:t>
                      </a:r>
                      <a:endParaRPr lang="en-US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No. </a:t>
                      </a:r>
                      <a:endParaRPr lang="en-US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Data frequency, source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9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Deposits to GDP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Supply side factors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(+)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 0.555862 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 0.094454 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198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BoA, monthly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Equity to GDP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Calibri"/>
                          <a:cs typeface="Times New Roman"/>
                        </a:rPr>
                        <a:t>Supply side factors</a:t>
                      </a:r>
                      <a:endParaRPr lang="en-US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Calibri"/>
                          <a:cs typeface="Times New Roman"/>
                        </a:rPr>
                        <a:t>(+)</a:t>
                      </a:r>
                      <a:endParaRPr lang="en-US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 0.060387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 0.017613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198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BoA, monthly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Public Credit to GDP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Crowding Out effect  (-)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 0.006499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 0.006699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198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BoA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Author calculations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9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Real GDP per Capita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Demand Side factor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(+)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 306.2713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 118.6541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198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INSTAT, extrapolated to monthly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GDP per Capita (in Logs)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Demand Side factor</a:t>
                      </a:r>
                      <a:endParaRPr lang="en-US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(+)</a:t>
                      </a:r>
                      <a:endParaRPr lang="en-US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 5.448526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 0.188874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198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INSTAT, extrapolated to monthly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7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Annual Inflation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 2.670707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 2.058325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198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INSTAT, monthly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Base Interest Rate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Measure cost of credit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(-) demand side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(+) supply side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 6.297727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 3.002304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198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BoA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monthly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1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Spread (lending -depositing rate)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 6.988215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 1.425158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198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BoA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Author calculations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Private Credit to GDP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Dependend variables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 0.219618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 0.149981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198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BoA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Author calculations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1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Credit to GDP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 0.226116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 0.155359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198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BoA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Author calculations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7" marR="45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30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660400"/>
            <a:ext cx="7772400" cy="554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VEC identification procedures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428750"/>
            <a:ext cx="7086600" cy="4210050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All variables were tested for Unit root test – 4 variables have unit root</a:t>
            </a:r>
          </a:p>
          <a:p>
            <a:pPr algn="l"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Number of lags to be included in the model were defined – 1 lag</a:t>
            </a:r>
          </a:p>
          <a:p>
            <a:pPr algn="l"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Performing Cointegration test – Rank 1 (one cointegration equation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5930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384420"/>
          <a:ext cx="7986713" cy="6458472"/>
        </p:xfrm>
        <a:graphic>
          <a:graphicData uri="http://schemas.openxmlformats.org/drawingml/2006/table">
            <a:tbl>
              <a:tblPr/>
              <a:tblGrid>
                <a:gridCol w="2955083"/>
                <a:gridCol w="2194748"/>
                <a:gridCol w="606990"/>
                <a:gridCol w="1642069"/>
                <a:gridCol w="587823"/>
              </a:tblGrid>
              <a:tr h="2893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Long term cointegration equation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Credit to GDP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Credit to GDP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6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GDP per Capita (in log, -1)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0.877074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0.900544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156765"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[4.64029]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[8.55519]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Deposits to GDP (-1)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0.700271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1.096532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156765"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[ 1.85341]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[ 5.19028]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Base Interest Rate (-1)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-0.038239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-0.012207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156765"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[-5.36638]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[-3.07552]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4.410443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4.149215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156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Error Correction Term 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0.014798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0.032116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56765"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[ 4.42062]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[ 5.36490]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56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Δ[Credit to GDP (-1)]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0.041593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0.014285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765"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[ 0.57482]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[ 0.19355]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156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Δ[GDP per Capita (-1)]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-0.038227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-0.144715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765"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[-0.62090]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[-2.55284]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156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Δ[Deposits to GDP (-1)]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-0.06242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-0.082688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765"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[-2.19507]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[-2.88767]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156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Δ[Interest Rate (-1)]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0.000267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0.000563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765"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[ 0.35107]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[ 0.74944]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156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0.01238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0.01542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765"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[ 4.59703]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[ 5.39961]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156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Equity to GDP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-0.006835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-0.086386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765"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[-0.21510]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[-2.23571]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156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Spread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-0.000917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-0.000552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765"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[-4.34174]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[-2.62094]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156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Public Credit to GDP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-0.549805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-0.603003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765"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[-6.75933]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[-7.13615]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156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Inflation Rate (annual)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(0.00005)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(0.000012)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765"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[-0.34474]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[-0.08415]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156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R-squared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0.395858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0.423464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Adj. R-squared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0.366626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0.395568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156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F-statistic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13.54165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15.17964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Log likelihood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887.7878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886.6475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156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Observations 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196</a:t>
                      </a:r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196</a:t>
                      </a:r>
                      <a:endParaRPr lang="en-US" sz="11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4335" marR="44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30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457200"/>
            <a:ext cx="7772400" cy="823912"/>
          </a:xfrm>
        </p:spPr>
        <p:txBody>
          <a:bodyPr>
            <a:normAutofit/>
          </a:bodyPr>
          <a:lstStyle/>
          <a:p>
            <a:r>
              <a:rPr lang="en-US" sz="4200" dirty="0" smtClean="0"/>
              <a:t>Main findings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14400" y="1447800"/>
            <a:ext cx="7300912" cy="530383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Long term credit is strongly influenced by economic performance and deposits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Interest rate, plays more on the demand side, hurting credit growth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Positive and significant error correction term,  more financial deepening will be needed for Albania to move toward its long term macro founded equilibrium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30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9848"/>
          </a:xfrm>
        </p:spPr>
        <p:txBody>
          <a:bodyPr>
            <a:normAutofit/>
          </a:bodyPr>
          <a:lstStyle/>
          <a:p>
            <a:r>
              <a:rPr lang="en-US" sz="4200" dirty="0" smtClean="0"/>
              <a:t>Main findings 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09600" y="2133600"/>
            <a:ext cx="8534400" cy="422433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Short term adjustment/fluctuations of credit to GDP, weak and sometime “going wrong direction”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Banking sector equity, not significantly related to credit dynamics, may be because of deposit driven credit supply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Crowding out negative effect on private credit observed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Spreads, along side base interest rate were posing negative influence on credit short term dynamics.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30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Motivation: high volatility of credit behavior and risks involved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16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7400" y="5562600"/>
            <a:ext cx="4504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Quality of loan’s portfolio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Threatening recession/economic growth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84175"/>
            <a:ext cx="7772400" cy="80168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Comparing credit with forecasted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9" y="1185861"/>
            <a:ext cx="4057651" cy="508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4962" y="1414462"/>
            <a:ext cx="2855199" cy="485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736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468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76"/>
            <a:ext cx="8229600" cy="484028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Reverse dynamics of private and public credit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Credit to private has to take ground, as it is currently under its long path equilibrium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Credit to private entities excessive episodes are more related to financial deepening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Smooth transition of credit cycles are needed in order not to hurt growth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2008 made private entities react and adjust (over adjustment and contract)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seems now is the government turn to take care of public credit.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policy responses: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series of policy rate cuts</a:t>
            </a:r>
          </a:p>
          <a:p>
            <a:r>
              <a:rPr lang="en-US" dirty="0" smtClean="0"/>
              <a:t>Other policy measures related to:</a:t>
            </a:r>
          </a:p>
          <a:p>
            <a:pPr lvl="1"/>
            <a:r>
              <a:rPr lang="en-US" dirty="0" smtClean="0"/>
              <a:t>Execution of Collateral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066800"/>
          </a:xfrm>
        </p:spPr>
        <p:txBody>
          <a:bodyPr/>
          <a:lstStyle/>
          <a:p>
            <a:r>
              <a:rPr lang="en-US" dirty="0" smtClean="0"/>
              <a:t>What drives credit growth?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Surges in capital inflows (usually associated with capital account liberalization, exchange rate regimes, etc);</a:t>
            </a:r>
          </a:p>
          <a:p>
            <a:r>
              <a:rPr lang="en-US" dirty="0" smtClean="0"/>
              <a:t>Total factor productivity gains;</a:t>
            </a:r>
          </a:p>
          <a:p>
            <a:r>
              <a:rPr lang="en-US" dirty="0" smtClean="0"/>
              <a:t>Financial reforms</a:t>
            </a:r>
          </a:p>
          <a:p>
            <a:r>
              <a:rPr lang="en-US" dirty="0" smtClean="0"/>
              <a:t>Periods of strong economic growth are associated with credit booms</a:t>
            </a:r>
          </a:p>
          <a:p>
            <a:pPr lvl="1"/>
            <a:r>
              <a:rPr lang="en-US" dirty="0" smtClean="0"/>
              <a:t>Mendoza and </a:t>
            </a:r>
            <a:r>
              <a:rPr lang="en-US" dirty="0" err="1" smtClean="0"/>
              <a:t>Terrones</a:t>
            </a:r>
            <a:r>
              <a:rPr lang="en-US" dirty="0" smtClean="0"/>
              <a:t> – 2008; </a:t>
            </a:r>
            <a:r>
              <a:rPr lang="en-US" dirty="0" err="1" smtClean="0"/>
              <a:t>Dell’Ariccia</a:t>
            </a:r>
            <a:r>
              <a:rPr lang="en-US" dirty="0" smtClean="0"/>
              <a:t> - 2012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drives credit growth/behavior?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financial deepening </a:t>
            </a:r>
            <a:r>
              <a:rPr lang="en-US" dirty="0" smtClean="0"/>
              <a:t>(shown to support growth, Levine, 2005), </a:t>
            </a:r>
          </a:p>
          <a:p>
            <a:r>
              <a:rPr lang="en-US" b="1" dirty="0" smtClean="0"/>
              <a:t>normal cyclical upswings </a:t>
            </a:r>
            <a:r>
              <a:rPr lang="en-US" dirty="0" smtClean="0"/>
              <a:t>(the demand and availability of credit tends to increase during recoveries), </a:t>
            </a:r>
          </a:p>
          <a:p>
            <a:r>
              <a:rPr lang="en-US" b="1" dirty="0" smtClean="0"/>
              <a:t>excessive cyclical fluctuations </a:t>
            </a:r>
            <a:r>
              <a:rPr lang="en-US" dirty="0" smtClean="0"/>
              <a:t>(“credit booms”). Excessive credit growth (credit boom) often end leading to a financial crisis, as it was the case of Asian crisis in 1997 (</a:t>
            </a:r>
            <a:r>
              <a:rPr lang="en-US" dirty="0" err="1" smtClean="0"/>
              <a:t>Selim</a:t>
            </a:r>
            <a:r>
              <a:rPr lang="en-US" dirty="0" smtClean="0"/>
              <a:t> </a:t>
            </a:r>
            <a:r>
              <a:rPr lang="en-US" dirty="0" err="1" smtClean="0"/>
              <a:t>Elekdag</a:t>
            </a:r>
            <a:r>
              <a:rPr lang="en-US" dirty="0" smtClean="0"/>
              <a:t> and </a:t>
            </a:r>
            <a:r>
              <a:rPr lang="en-US" dirty="0" err="1" smtClean="0"/>
              <a:t>Yiqun</a:t>
            </a:r>
            <a:r>
              <a:rPr lang="en-US" dirty="0" smtClean="0"/>
              <a:t> Wu, 2011).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behavior: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458200" cy="4325112"/>
          </a:xfrm>
        </p:spPr>
        <p:txBody>
          <a:bodyPr/>
          <a:lstStyle/>
          <a:p>
            <a:r>
              <a:rPr lang="en-US" dirty="0" smtClean="0"/>
              <a:t>within the “normal” trends – part of financial deepening </a:t>
            </a:r>
          </a:p>
          <a:p>
            <a:r>
              <a:rPr lang="en-US" dirty="0" smtClean="0"/>
              <a:t>deviates from such pattern – financial accelerator theory;</a:t>
            </a:r>
          </a:p>
          <a:p>
            <a:pPr lvl="1"/>
            <a:r>
              <a:rPr lang="en-US" dirty="0" smtClean="0"/>
              <a:t>Qualifications for developing/transition  economies: stronger credit growth does not indicate or qualify as “excessive” growth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9848"/>
          </a:xfrm>
        </p:spPr>
        <p:txBody>
          <a:bodyPr/>
          <a:lstStyle/>
          <a:p>
            <a:r>
              <a:rPr lang="en-US" dirty="0" smtClean="0"/>
              <a:t>Good and bad credit – and the ugly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133600"/>
            <a:ext cx="8229600" cy="396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600200" y="5943600"/>
            <a:ext cx="11865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/>
              <a:t>Bezmer</a:t>
            </a:r>
            <a:r>
              <a:rPr lang="en-US" sz="1200" dirty="0" smtClean="0"/>
              <a:t> , 2014 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86800" cy="10698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‘Healthy and unhealthy’ loans in Albania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609600" y="2362200"/>
          <a:ext cx="7391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917208"/>
          </a:xfrm>
        </p:spPr>
        <p:txBody>
          <a:bodyPr>
            <a:normAutofit/>
          </a:bodyPr>
          <a:lstStyle/>
          <a:p>
            <a:r>
              <a:rPr lang="en-US" dirty="0" smtClean="0"/>
              <a:t>Main hypothesis of the paper: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Credit supports growth, but when credit dynamics are excessive, they pose risks to growth.</a:t>
            </a:r>
          </a:p>
          <a:p>
            <a:pPr lvl="2"/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Has credit in Albania been “excessive”</a:t>
            </a:r>
            <a:r>
              <a:rPr lang="en-US" dirty="0"/>
              <a:t> </a:t>
            </a:r>
            <a:r>
              <a:rPr lang="en-US" dirty="0" smtClean="0"/>
              <a:t>too much/too little credit supplied if compared to the credit supported by macro fundamentals</a:t>
            </a:r>
          </a:p>
          <a:p>
            <a:pPr lvl="2"/>
            <a:r>
              <a:rPr lang="en-US" dirty="0" smtClean="0"/>
              <a:t>Gauge into the dynamics of  credit to private/public, trying to understand if:</a:t>
            </a:r>
          </a:p>
          <a:p>
            <a:pPr lvl="3"/>
            <a:r>
              <a:rPr lang="en-US" dirty="0" smtClean="0"/>
              <a:t>economic growth and recovery of Albania can </a:t>
            </a:r>
            <a:r>
              <a:rPr lang="en-US" b="1" dirty="0" smtClean="0">
                <a:solidFill>
                  <a:srgbClr val="FF0000"/>
                </a:solidFill>
              </a:rPr>
              <a:t>claim support from the financial sector</a:t>
            </a:r>
            <a:r>
              <a:rPr lang="en-US" dirty="0" smtClean="0"/>
              <a:t> or we have to go for </a:t>
            </a:r>
            <a:r>
              <a:rPr lang="en-US" b="1" dirty="0" smtClean="0">
                <a:solidFill>
                  <a:srgbClr val="FF0000"/>
                </a:solidFill>
              </a:rPr>
              <a:t>creditless recovery scenario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02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666</TotalTime>
  <Words>1296</Words>
  <Application>Microsoft Macintosh PowerPoint</Application>
  <PresentationFormat>On-screen Show (4:3)</PresentationFormat>
  <Paragraphs>259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Urban</vt:lpstr>
      <vt:lpstr>Credit market developments: dynamics and stability of the system</vt:lpstr>
      <vt:lpstr>Motivation: high volatility of credit behavior and risks involved</vt:lpstr>
      <vt:lpstr>Monetary policy responses:</vt:lpstr>
      <vt:lpstr>What drives credit growth? </vt:lpstr>
      <vt:lpstr>What drives credit growth/behavior? </vt:lpstr>
      <vt:lpstr>Credit behavior:</vt:lpstr>
      <vt:lpstr>Good and bad credit – and the ugly </vt:lpstr>
      <vt:lpstr>‘Healthy and unhealthy’ loans in Albania</vt:lpstr>
      <vt:lpstr>Main hypothesis of the paper:</vt:lpstr>
      <vt:lpstr>Methodology</vt:lpstr>
      <vt:lpstr>Private and Public Credit Deviation from long term trend </vt:lpstr>
      <vt:lpstr>PowerPoint Presentation</vt:lpstr>
      <vt:lpstr>PowerPoint Presentation</vt:lpstr>
      <vt:lpstr>Credit as defined by Macro fundamentals</vt:lpstr>
      <vt:lpstr>PowerPoint Presentation</vt:lpstr>
      <vt:lpstr>VEC identification procedures </vt:lpstr>
      <vt:lpstr>PowerPoint Presentation</vt:lpstr>
      <vt:lpstr>Main findings</vt:lpstr>
      <vt:lpstr>Main findings </vt:lpstr>
      <vt:lpstr>Comparing credit with forecasted</vt:lpstr>
      <vt:lpstr>Some concluding remarks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market developments: dynamics and stability of the system</dc:title>
  <dc:creator>Selami Xhepa</dc:creator>
  <cp:lastModifiedBy>Selami Xhepa</cp:lastModifiedBy>
  <cp:revision>44</cp:revision>
  <dcterms:created xsi:type="dcterms:W3CDTF">2015-04-20T07:26:18Z</dcterms:created>
  <dcterms:modified xsi:type="dcterms:W3CDTF">2015-11-18T07:32:38Z</dcterms:modified>
</cp:coreProperties>
</file>